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FF0"/>
    <a:srgbClr val="6BCEF9"/>
    <a:srgbClr val="FFFFFF"/>
    <a:srgbClr val="4DBDEB"/>
    <a:srgbClr val="8EF3AF"/>
    <a:srgbClr val="B88BE3"/>
    <a:srgbClr val="FD8600"/>
    <a:srgbClr val="FFF6FF"/>
    <a:srgbClr val="8FF5B0"/>
    <a:srgbClr val="353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E40D62-1893-4B2B-92DE-C73125F84E7C}" v="1" dt="2026-05-27T10:45:39.88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47"/>
    <p:restoredTop sz="96327"/>
  </p:normalViewPr>
  <p:slideViewPr>
    <p:cSldViewPr snapToGrid="0" snapToObjects="1">
      <p:cViewPr varScale="1">
        <p:scale>
          <a:sx n="37" d="100"/>
          <a:sy n="37" d="100"/>
        </p:scale>
        <p:origin x="6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esentation Sub 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775426" y="8586012"/>
            <a:ext cx="16833148" cy="746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text</a:t>
            </a:r>
            <a:endParaRPr dirty="0"/>
          </a:p>
        </p:txBody>
      </p:sp>
      <p:sp>
        <p:nvSpPr>
          <p:cNvPr id="13" name="Presentation Sub 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775426" y="6447296"/>
            <a:ext cx="16833148" cy="18429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 sz="6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FC8B0-E8FE-0178-CEE1-27601E998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703" y="2247478"/>
            <a:ext cx="10208593" cy="24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0234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e slide 02 (no imag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"/>
          <p:cNvSpPr/>
          <p:nvPr/>
        </p:nvSpPr>
        <p:spPr>
          <a:xfrm>
            <a:off x="-89661" y="12735235"/>
            <a:ext cx="24563322" cy="1041065"/>
          </a:xfrm>
          <a:prstGeom prst="rect">
            <a:avLst/>
          </a:prstGeom>
          <a:solidFill>
            <a:srgbClr val="6BCE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0" name="Slide Title">
            <a:extLst>
              <a:ext uri="{FF2B5EF4-FFF2-40B4-BE49-F238E27FC236}">
                <a16:creationId xmlns:a16="http://schemas.microsoft.com/office/drawing/2014/main" id="{28FA06E9-3F54-F45E-FF83-2FB652A2ED4F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63560" y="1393679"/>
            <a:ext cx="11251242" cy="937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000" b="1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608073-7416-2090-9BB3-E7388DB69275}"/>
              </a:ext>
            </a:extLst>
          </p:cNvPr>
          <p:cNvCxnSpPr>
            <a:cxnSpLocks/>
          </p:cNvCxnSpPr>
          <p:nvPr userDrawn="1"/>
        </p:nvCxnSpPr>
        <p:spPr>
          <a:xfrm>
            <a:off x="1263560" y="2723322"/>
            <a:ext cx="11251242" cy="0"/>
          </a:xfrm>
          <a:prstGeom prst="line">
            <a:avLst/>
          </a:prstGeom>
          <a:noFill/>
          <a:ln w="38100" cap="flat">
            <a:solidFill>
              <a:srgbClr val="B88BE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2D4105-8323-314F-624C-CF26119A0733}"/>
              </a:ext>
            </a:extLst>
          </p:cNvPr>
          <p:cNvCxnSpPr>
            <a:cxnSpLocks/>
          </p:cNvCxnSpPr>
          <p:nvPr userDrawn="1"/>
        </p:nvCxnSpPr>
        <p:spPr>
          <a:xfrm>
            <a:off x="1263560" y="8153592"/>
            <a:ext cx="11251242" cy="0"/>
          </a:xfrm>
          <a:prstGeom prst="line">
            <a:avLst/>
          </a:prstGeom>
          <a:noFill/>
          <a:ln w="38100" cap="flat">
            <a:solidFill>
              <a:srgbClr val="8EF3A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Slide Title">
            <a:extLst>
              <a:ext uri="{FF2B5EF4-FFF2-40B4-BE49-F238E27FC236}">
                <a16:creationId xmlns:a16="http://schemas.microsoft.com/office/drawing/2014/main" id="{F2332512-507C-0CD1-1DE4-77FCAC3099D6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263560" y="6880079"/>
            <a:ext cx="11251242" cy="937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000" b="1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16" name="Slide Title">
            <a:extLst>
              <a:ext uri="{FF2B5EF4-FFF2-40B4-BE49-F238E27FC236}">
                <a16:creationId xmlns:a16="http://schemas.microsoft.com/office/drawing/2014/main" id="{F09E4BB5-4DD9-45F2-0FE7-25BE2F071C2C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1263560" y="8496226"/>
            <a:ext cx="11251242" cy="3305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 b="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17" name="Slide Title">
            <a:extLst>
              <a:ext uri="{FF2B5EF4-FFF2-40B4-BE49-F238E27FC236}">
                <a16:creationId xmlns:a16="http://schemas.microsoft.com/office/drawing/2014/main" id="{6DB44699-ACBD-C72B-2480-7B5068260F9B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1263560" y="3179948"/>
            <a:ext cx="11251242" cy="27670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 b="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49653D-4740-6669-0328-F9A20A35CEDB}"/>
              </a:ext>
            </a:extLst>
          </p:cNvPr>
          <p:cNvSpPr txBox="1"/>
          <p:nvPr userDrawn="1"/>
        </p:nvSpPr>
        <p:spPr>
          <a:xfrm>
            <a:off x="1018142" y="13012204"/>
            <a:ext cx="122445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5FA6787-CF3A-3546-9587-478617E7928F}" type="slidenum">
              <a:rPr kumimoji="0" lang="en-US" sz="2400" b="0" i="0" u="none" strike="noStrike" cap="none" spc="0" normalizeH="0" baseline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‹#›</a:t>
            </a:fld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FAF4CE-FA0D-D13A-9B3E-A06827CB00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327" y="124565"/>
            <a:ext cx="2968908" cy="10408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64673C-A82D-16CF-0D2E-A95ECB2843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58118" y="152140"/>
            <a:ext cx="3426428" cy="8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4299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Quote Slide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"/>
          <p:cNvSpPr txBox="1"/>
          <p:nvPr/>
        </p:nvSpPr>
        <p:spPr>
          <a:xfrm>
            <a:off x="12058764" y="13080999"/>
            <a:ext cx="253975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5" name="Title, Inspiring quote, fantastic statistic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114454" y="3336826"/>
            <a:ext cx="12247922" cy="70423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600" b="1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14BE5D3-5B99-3644-0831-EE267829074B}"/>
              </a:ext>
            </a:extLst>
          </p:cNvPr>
          <p:cNvSpPr/>
          <p:nvPr userDrawn="1"/>
        </p:nvSpPr>
        <p:spPr>
          <a:xfrm>
            <a:off x="-89661" y="12735235"/>
            <a:ext cx="24563322" cy="1041065"/>
          </a:xfrm>
          <a:prstGeom prst="rect">
            <a:avLst/>
          </a:prstGeom>
          <a:solidFill>
            <a:srgbClr val="4FBFF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5350F-9F1C-0BA9-A033-272004079E54}"/>
              </a:ext>
            </a:extLst>
          </p:cNvPr>
          <p:cNvSpPr txBox="1"/>
          <p:nvPr userDrawn="1"/>
        </p:nvSpPr>
        <p:spPr>
          <a:xfrm>
            <a:off x="-57642" y="13012204"/>
            <a:ext cx="111314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5FA6787-CF3A-3546-9587-478617E7928F}" type="slidenum">
              <a:rPr kumimoji="0" lang="en-US" sz="2400" b="0" i="0" u="none" strike="noStrike" cap="none" spc="0" normalizeH="0" baseline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‹#›</a:t>
            </a:fld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3" name="Picture 2" descr="A person with the hand on the face&#10;&#10;Description automatically generated with medium confidence">
            <a:extLst>
              <a:ext uri="{FF2B5EF4-FFF2-40B4-BE49-F238E27FC236}">
                <a16:creationId xmlns:a16="http://schemas.microsoft.com/office/drawing/2014/main" id="{92C7FCEF-6644-0B96-3C73-6558D5F6B8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/>
          <a:stretch/>
        </p:blipFill>
        <p:spPr>
          <a:xfrm>
            <a:off x="14303828" y="-1"/>
            <a:ext cx="10092053" cy="12735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433FC9-CB3E-F58B-E3C4-46C5BF917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327" y="124565"/>
            <a:ext cx="2968908" cy="10408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372D6-2B9E-05DD-234B-3E9C1840BE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58118" y="152140"/>
            <a:ext cx="3426428" cy="8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2286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02">
    <p:bg>
      <p:bgPr>
        <a:solidFill>
          <a:srgbClr val="4FB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clothing&#10;&#10;Description automatically generated">
            <a:extLst>
              <a:ext uri="{FF2B5EF4-FFF2-40B4-BE49-F238E27FC236}">
                <a16:creationId xmlns:a16="http://schemas.microsoft.com/office/drawing/2014/main" id="{21C714AA-8141-A07C-3414-D9A072C5D7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9788" cy="13716000"/>
          </a:xfrm>
          <a:prstGeom prst="rect">
            <a:avLst/>
          </a:prstGeom>
        </p:spPr>
      </p:pic>
      <p:sp>
        <p:nvSpPr>
          <p:cNvPr id="6" name="Title, Inspiring quote, fantastic statistic">
            <a:extLst>
              <a:ext uri="{FF2B5EF4-FFF2-40B4-BE49-F238E27FC236}">
                <a16:creationId xmlns:a16="http://schemas.microsoft.com/office/drawing/2014/main" id="{CAC67984-905F-EB72-05A1-5BB863E94251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10661269" y="3336826"/>
            <a:ext cx="12247922" cy="70423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600" b="1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9DFCB-A5B0-E9B4-AFAC-8A1DF8858F2F}"/>
              </a:ext>
            </a:extLst>
          </p:cNvPr>
          <p:cNvSpPr txBox="1"/>
          <p:nvPr userDrawn="1"/>
        </p:nvSpPr>
        <p:spPr>
          <a:xfrm>
            <a:off x="1018142" y="13012204"/>
            <a:ext cx="122445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5FA6787-CF3A-3546-9587-478617E7928F}" type="slidenum">
              <a:rPr kumimoji="0" lang="en-US" sz="2400" b="0" i="0" u="none" strike="noStrike" cap="none" spc="0" normalizeH="0" baseline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‹#›</a:t>
            </a:fld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450988-D583-A65D-F6B4-1C8F7ACD11E6}"/>
              </a:ext>
            </a:extLst>
          </p:cNvPr>
          <p:cNvSpPr/>
          <p:nvPr userDrawn="1"/>
        </p:nvSpPr>
        <p:spPr>
          <a:xfrm>
            <a:off x="0" y="0"/>
            <a:ext cx="24384000" cy="116541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FB3306-62B3-8DBD-A928-557E10CB15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327" y="124565"/>
            <a:ext cx="2968908" cy="1040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958B80-6499-CE91-F89C-8C20E2DE50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58118" y="152140"/>
            <a:ext cx="3426428" cy="8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1482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0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C7FCEF-6644-0B96-3C73-6558D5F6B8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7174" b="30873"/>
          <a:stretch/>
        </p:blipFill>
        <p:spPr>
          <a:xfrm>
            <a:off x="0" y="2248530"/>
            <a:ext cx="10407294" cy="10486705"/>
          </a:xfrm>
          <a:prstGeom prst="rect">
            <a:avLst/>
          </a:prstGeom>
        </p:spPr>
      </p:pic>
      <p:sp>
        <p:nvSpPr>
          <p:cNvPr id="64" name="Text"/>
          <p:cNvSpPr txBox="1"/>
          <p:nvPr/>
        </p:nvSpPr>
        <p:spPr>
          <a:xfrm>
            <a:off x="12058764" y="13080999"/>
            <a:ext cx="253975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14BE5D3-5B99-3644-0831-EE267829074B}"/>
              </a:ext>
            </a:extLst>
          </p:cNvPr>
          <p:cNvSpPr/>
          <p:nvPr userDrawn="1"/>
        </p:nvSpPr>
        <p:spPr>
          <a:xfrm>
            <a:off x="-89661" y="12735235"/>
            <a:ext cx="24563322" cy="1041065"/>
          </a:xfrm>
          <a:prstGeom prst="rect">
            <a:avLst/>
          </a:prstGeom>
          <a:solidFill>
            <a:srgbClr val="4FBFF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5350F-9F1C-0BA9-A033-272004079E54}"/>
              </a:ext>
            </a:extLst>
          </p:cNvPr>
          <p:cNvSpPr txBox="1"/>
          <p:nvPr userDrawn="1"/>
        </p:nvSpPr>
        <p:spPr>
          <a:xfrm>
            <a:off x="-57642" y="13012204"/>
            <a:ext cx="111314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5FA6787-CF3A-3546-9587-478617E7928F}" type="slidenum">
              <a:rPr kumimoji="0" lang="en-US" sz="2400" b="0" i="0" u="none" strike="noStrike" cap="none" spc="0" normalizeH="0" baseline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‹#›</a:t>
            </a:fld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Title, Inspiring quote, fantastic statistic">
            <a:extLst>
              <a:ext uri="{FF2B5EF4-FFF2-40B4-BE49-F238E27FC236}">
                <a16:creationId xmlns:a16="http://schemas.microsoft.com/office/drawing/2014/main" id="{BA05AF52-4BD2-743D-B8CE-B16B618FE503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10661269" y="3336826"/>
            <a:ext cx="12247922" cy="70423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600" b="1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9204FD-D410-71FE-9BD5-BA9092BC83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327" y="124565"/>
            <a:ext cx="2968908" cy="10408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A30BE5-F552-CBE6-0D4B-B1DE81DD60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58118" y="152140"/>
            <a:ext cx="3426428" cy="8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352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Quote Slide 0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"/>
          <p:cNvSpPr txBox="1"/>
          <p:nvPr/>
        </p:nvSpPr>
        <p:spPr>
          <a:xfrm>
            <a:off x="12058764" y="13080999"/>
            <a:ext cx="253975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5" name="Title, Inspiring quote, fantastic statistic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114454" y="3336826"/>
            <a:ext cx="12247922" cy="70423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600" b="1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14BE5D3-5B99-3644-0831-EE267829074B}"/>
              </a:ext>
            </a:extLst>
          </p:cNvPr>
          <p:cNvSpPr/>
          <p:nvPr userDrawn="1"/>
        </p:nvSpPr>
        <p:spPr>
          <a:xfrm>
            <a:off x="-89661" y="12735235"/>
            <a:ext cx="24563322" cy="1041065"/>
          </a:xfrm>
          <a:prstGeom prst="rect">
            <a:avLst/>
          </a:prstGeom>
          <a:solidFill>
            <a:srgbClr val="4FBFF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5350F-9F1C-0BA9-A033-272004079E54}"/>
              </a:ext>
            </a:extLst>
          </p:cNvPr>
          <p:cNvSpPr txBox="1"/>
          <p:nvPr userDrawn="1"/>
        </p:nvSpPr>
        <p:spPr>
          <a:xfrm>
            <a:off x="-57642" y="13012204"/>
            <a:ext cx="111314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5FA6787-CF3A-3546-9587-478617E7928F}" type="slidenum">
              <a:rPr kumimoji="0" lang="en-US" sz="2400" b="0" i="0" u="none" strike="noStrike" cap="none" spc="0" normalizeH="0" baseline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‹#›</a:t>
            </a:fld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4" name="Picture 3" descr="A person smiling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EC3013D2-0958-6EB7-CD41-6091BD215C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7"/>
          <a:stretch/>
        </p:blipFill>
        <p:spPr>
          <a:xfrm>
            <a:off x="14113565" y="-1"/>
            <a:ext cx="10308557" cy="12735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208DD6-B841-E48F-AE7F-4B63FD6A68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327" y="124565"/>
            <a:ext cx="2968908" cy="10408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49AB16-5BC4-7192-031F-CD9B207DEC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58118" y="152140"/>
            <a:ext cx="3426428" cy="8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2459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Blue Slide">
    <p:bg>
      <p:bgPr>
        <a:solidFill>
          <a:srgbClr val="4FB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D38859-E52E-FE7F-A49A-EE17D9DFC31B}"/>
              </a:ext>
            </a:extLst>
          </p:cNvPr>
          <p:cNvSpPr/>
          <p:nvPr userDrawn="1"/>
        </p:nvSpPr>
        <p:spPr>
          <a:xfrm>
            <a:off x="0" y="0"/>
            <a:ext cx="24384000" cy="116541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5A3E1C-5DE3-C26C-B372-B1AB68DE4DA7}"/>
              </a:ext>
            </a:extLst>
          </p:cNvPr>
          <p:cNvSpPr txBox="1"/>
          <p:nvPr userDrawn="1"/>
        </p:nvSpPr>
        <p:spPr>
          <a:xfrm>
            <a:off x="-57642" y="13012204"/>
            <a:ext cx="111314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5FA6787-CF3A-3546-9587-478617E7928F}" type="slidenum">
              <a:rPr kumimoji="0" lang="en-US" sz="2400" b="0" i="0" u="none" strike="noStrike" cap="none" spc="0" normalizeH="0" baseline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‹#›</a:t>
            </a:fld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272584-CB79-8C97-8692-B56622B678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327" y="124565"/>
            <a:ext cx="2968908" cy="1040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6E1996-AF16-FB12-EADB-A9F66C73ED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58118" y="152140"/>
            <a:ext cx="3426428" cy="8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5115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Normal Slide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18EFB4D-A01D-01CD-E112-9BF199A9D4FF}"/>
              </a:ext>
            </a:extLst>
          </p:cNvPr>
          <p:cNvSpPr/>
          <p:nvPr userDrawn="1"/>
        </p:nvSpPr>
        <p:spPr>
          <a:xfrm>
            <a:off x="-89661" y="12735235"/>
            <a:ext cx="24563322" cy="1041065"/>
          </a:xfrm>
          <a:prstGeom prst="rect">
            <a:avLst/>
          </a:prstGeom>
          <a:solidFill>
            <a:srgbClr val="4FBFF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1D120-7EB7-B276-9929-A05D079D91EF}"/>
              </a:ext>
            </a:extLst>
          </p:cNvPr>
          <p:cNvSpPr txBox="1"/>
          <p:nvPr userDrawn="1"/>
        </p:nvSpPr>
        <p:spPr>
          <a:xfrm>
            <a:off x="-57642" y="13012204"/>
            <a:ext cx="111314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5FA6787-CF3A-3546-9587-478617E7928F}" type="slidenum">
              <a:rPr kumimoji="0" lang="en-US" sz="2400" b="0" i="0" u="none" strike="noStrike" cap="none" spc="0" normalizeH="0" baseline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‹#›</a:t>
            </a:fld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03FA5-2CAA-E663-435E-0DEAE5B5B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327" y="124565"/>
            <a:ext cx="2968908" cy="1040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ABB330-CC13-406A-C3A2-BC799D1AF2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58118" y="152140"/>
            <a:ext cx="3426428" cy="8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223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C83BD0-9315-C6CF-4021-098D4424F30C}"/>
              </a:ext>
            </a:extLst>
          </p:cNvPr>
          <p:cNvSpPr txBox="1"/>
          <p:nvPr userDrawn="1"/>
        </p:nvSpPr>
        <p:spPr>
          <a:xfrm>
            <a:off x="-57642" y="13012204"/>
            <a:ext cx="111314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5FA6787-CF3A-3546-9587-478617E7928F}" type="slidenum">
              <a:rPr kumimoji="0" lang="en-US" sz="2400" b="0" i="0" u="none" strike="noStrike" cap="none" spc="0" normalizeH="0" baseline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‹#›</a:t>
            </a:fld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244954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rgbClr val="4FB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8944EB-1D33-ED5C-81A1-D59DBE1E9A19}"/>
              </a:ext>
            </a:extLst>
          </p:cNvPr>
          <p:cNvSpPr/>
          <p:nvPr userDrawn="1"/>
        </p:nvSpPr>
        <p:spPr>
          <a:xfrm>
            <a:off x="0" y="0"/>
            <a:ext cx="24384000" cy="116541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Slide Title">
            <a:extLst>
              <a:ext uri="{FF2B5EF4-FFF2-40B4-BE49-F238E27FC236}">
                <a16:creationId xmlns:a16="http://schemas.microsoft.com/office/drawing/2014/main" id="{73236C5D-72DB-1A95-5A9F-CED71A68C00F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63560" y="1393679"/>
            <a:ext cx="11251242" cy="937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000" b="1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9A1454-1C81-993F-0152-D522B63F166E}"/>
              </a:ext>
            </a:extLst>
          </p:cNvPr>
          <p:cNvCxnSpPr>
            <a:cxnSpLocks/>
          </p:cNvCxnSpPr>
          <p:nvPr userDrawn="1"/>
        </p:nvCxnSpPr>
        <p:spPr>
          <a:xfrm>
            <a:off x="1263560" y="2723322"/>
            <a:ext cx="21618742" cy="0"/>
          </a:xfrm>
          <a:prstGeom prst="line">
            <a:avLst/>
          </a:prstGeom>
          <a:noFill/>
          <a:ln w="38100" cap="flat">
            <a:solidFill>
              <a:srgbClr val="353357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lide Title">
            <a:extLst>
              <a:ext uri="{FF2B5EF4-FFF2-40B4-BE49-F238E27FC236}">
                <a16:creationId xmlns:a16="http://schemas.microsoft.com/office/drawing/2014/main" id="{69EECE0F-A8CA-39F6-1B9C-BFE80D483530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263560" y="3083331"/>
            <a:ext cx="21618742" cy="8644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 b="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BC8BE1-C5E0-4F57-D51C-1DC02B0870F2}"/>
              </a:ext>
            </a:extLst>
          </p:cNvPr>
          <p:cNvSpPr txBox="1"/>
          <p:nvPr userDrawn="1"/>
        </p:nvSpPr>
        <p:spPr>
          <a:xfrm>
            <a:off x="1018142" y="13012204"/>
            <a:ext cx="122445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5FA6787-CF3A-3546-9587-478617E7928F}" type="slidenum">
              <a:rPr kumimoji="0" lang="en-US" sz="2400" b="0" i="0" u="none" strike="noStrike" cap="none" spc="0" normalizeH="0" baseline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‹#›</a:t>
            </a:fld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826DD3-C5B1-C7FC-9191-9DF71F882A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327" y="124565"/>
            <a:ext cx="2968908" cy="1040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5FED4B-1834-B2D9-12C4-E4340593F9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58118" y="152140"/>
            <a:ext cx="3426428" cy="8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3360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rmal Slide Paragraph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"/>
          <p:cNvSpPr/>
          <p:nvPr/>
        </p:nvSpPr>
        <p:spPr>
          <a:xfrm>
            <a:off x="-89661" y="12735235"/>
            <a:ext cx="24563322" cy="1041065"/>
          </a:xfrm>
          <a:prstGeom prst="rect">
            <a:avLst/>
          </a:prstGeom>
          <a:solidFill>
            <a:srgbClr val="4FBFF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0" name="Slide Title">
            <a:extLst>
              <a:ext uri="{FF2B5EF4-FFF2-40B4-BE49-F238E27FC236}">
                <a16:creationId xmlns:a16="http://schemas.microsoft.com/office/drawing/2014/main" id="{CA9359D6-C723-7DC1-0A75-68EA8F00F4E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63560" y="1393679"/>
            <a:ext cx="11251242" cy="937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000" b="1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4B7D17-9C78-C3A8-FA01-4587E7CC9C6C}"/>
              </a:ext>
            </a:extLst>
          </p:cNvPr>
          <p:cNvCxnSpPr>
            <a:cxnSpLocks/>
          </p:cNvCxnSpPr>
          <p:nvPr userDrawn="1"/>
        </p:nvCxnSpPr>
        <p:spPr>
          <a:xfrm>
            <a:off x="1263560" y="2723322"/>
            <a:ext cx="21618742" cy="0"/>
          </a:xfrm>
          <a:prstGeom prst="line">
            <a:avLst/>
          </a:prstGeom>
          <a:noFill/>
          <a:ln w="38100" cap="flat">
            <a:solidFill>
              <a:srgbClr val="8FF5B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lide Title">
            <a:extLst>
              <a:ext uri="{FF2B5EF4-FFF2-40B4-BE49-F238E27FC236}">
                <a16:creationId xmlns:a16="http://schemas.microsoft.com/office/drawing/2014/main" id="{51BD7772-E0C3-9E5F-538C-C3D7F383F6B1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263560" y="3115230"/>
            <a:ext cx="21618742" cy="8521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 b="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03E430-CFDE-52A0-2AF4-9FE334615764}"/>
              </a:ext>
            </a:extLst>
          </p:cNvPr>
          <p:cNvSpPr txBox="1"/>
          <p:nvPr userDrawn="1"/>
        </p:nvSpPr>
        <p:spPr>
          <a:xfrm>
            <a:off x="-57642" y="13012204"/>
            <a:ext cx="111314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5FA6787-CF3A-3546-9587-478617E7928F}" type="slidenum">
              <a:rPr kumimoji="0" lang="en-US" sz="2400" b="0" i="0" u="none" strike="noStrike" cap="none" spc="0" normalizeH="0" baseline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‹#›</a:t>
            </a:fld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3A8ACF-6A2D-F112-7036-5AF156CB28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327" y="124565"/>
            <a:ext cx="2968908" cy="10408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CBD454-7A16-5A9F-9148-AFFA7DFB5F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58118" y="152140"/>
            <a:ext cx="3426428" cy="8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4201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aph Templat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elete and replace graphs, example only">
            <a:extLst>
              <a:ext uri="{FF2B5EF4-FFF2-40B4-BE49-F238E27FC236}">
                <a16:creationId xmlns:a16="http://schemas.microsoft.com/office/drawing/2014/main" id="{FE08658E-937D-23CA-C559-0163F0F23D8E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263561" y="10132619"/>
            <a:ext cx="21217832" cy="1799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17244">
              <a:lnSpc>
                <a:spcPct val="100000"/>
              </a:lnSpc>
              <a:spcBef>
                <a:spcPts val="0"/>
              </a:spcBef>
              <a:buSzTx/>
              <a:buNone/>
              <a:defRPr sz="3200"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10" name="Slide Title">
            <a:extLst>
              <a:ext uri="{FF2B5EF4-FFF2-40B4-BE49-F238E27FC236}">
                <a16:creationId xmlns:a16="http://schemas.microsoft.com/office/drawing/2014/main" id="{40266DB3-1B11-FFCE-F697-E71A3582646B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63560" y="1393679"/>
            <a:ext cx="11251242" cy="937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000" b="1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C27C0D-2D92-295C-43B2-6CB98234468E}"/>
              </a:ext>
            </a:extLst>
          </p:cNvPr>
          <p:cNvCxnSpPr>
            <a:cxnSpLocks/>
          </p:cNvCxnSpPr>
          <p:nvPr userDrawn="1"/>
        </p:nvCxnSpPr>
        <p:spPr>
          <a:xfrm>
            <a:off x="1263560" y="2723322"/>
            <a:ext cx="21618742" cy="0"/>
          </a:xfrm>
          <a:prstGeom prst="line">
            <a:avLst/>
          </a:prstGeom>
          <a:noFill/>
          <a:ln w="38100" cap="flat">
            <a:solidFill>
              <a:srgbClr val="B88BE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ectangle">
            <a:extLst>
              <a:ext uri="{FF2B5EF4-FFF2-40B4-BE49-F238E27FC236}">
                <a16:creationId xmlns:a16="http://schemas.microsoft.com/office/drawing/2014/main" id="{8BB1F050-E6DC-9E98-62BE-3F37625D516B}"/>
              </a:ext>
            </a:extLst>
          </p:cNvPr>
          <p:cNvSpPr/>
          <p:nvPr userDrawn="1"/>
        </p:nvSpPr>
        <p:spPr>
          <a:xfrm>
            <a:off x="-89661" y="12735235"/>
            <a:ext cx="24563322" cy="1041065"/>
          </a:xfrm>
          <a:prstGeom prst="rect">
            <a:avLst/>
          </a:prstGeom>
          <a:solidFill>
            <a:srgbClr val="4FBFF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4C5D9B-E68F-E523-E2C4-98E7CC78F30D}"/>
              </a:ext>
            </a:extLst>
          </p:cNvPr>
          <p:cNvSpPr txBox="1"/>
          <p:nvPr userDrawn="1"/>
        </p:nvSpPr>
        <p:spPr>
          <a:xfrm>
            <a:off x="-57642" y="13012204"/>
            <a:ext cx="111314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5FA6787-CF3A-3546-9587-478617E7928F}" type="slidenum">
              <a:rPr kumimoji="0" lang="en-US" sz="2400" b="0" i="0" u="none" strike="noStrike" cap="none" spc="0" normalizeH="0" baseline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‹#›</a:t>
            </a:fld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F38AA5-9677-494C-6F82-2F44CF937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327" y="124565"/>
            <a:ext cx="2968908" cy="10408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3A45E4-EDC8-3057-EB22-47E97E0CD0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58118" y="152140"/>
            <a:ext cx="3426428" cy="8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6791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oint 01">
            <a:extLst>
              <a:ext uri="{FF2B5EF4-FFF2-40B4-BE49-F238E27FC236}">
                <a16:creationId xmlns:a16="http://schemas.microsoft.com/office/drawing/2014/main" id="{07D6B837-A5DA-D471-4FA8-34D9E0D81C14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196017" y="4181597"/>
            <a:ext cx="3712853" cy="10410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36" name="Point 01">
            <a:extLst>
              <a:ext uri="{FF2B5EF4-FFF2-40B4-BE49-F238E27FC236}">
                <a16:creationId xmlns:a16="http://schemas.microsoft.com/office/drawing/2014/main" id="{EF4DAF73-29FC-93B3-35F6-8B4AC6995EE0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6452168" y="4181597"/>
            <a:ext cx="4115688" cy="10410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37" name="Point 01">
            <a:extLst>
              <a:ext uri="{FF2B5EF4-FFF2-40B4-BE49-F238E27FC236}">
                <a16:creationId xmlns:a16="http://schemas.microsoft.com/office/drawing/2014/main" id="{57B33BE7-61B8-B166-1181-D7C91F2E1141}"/>
              </a:ext>
            </a:extLst>
          </p:cNvPr>
          <p:cNvSpPr txBox="1">
            <a:spLocks noGrp="1"/>
          </p:cNvSpPr>
          <p:nvPr>
            <p:ph type="body" sz="quarter" idx="39" hasCustomPrompt="1"/>
          </p:nvPr>
        </p:nvSpPr>
        <p:spPr>
          <a:xfrm>
            <a:off x="12632508" y="4181597"/>
            <a:ext cx="4118435" cy="10410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38" name="Point 01">
            <a:extLst>
              <a:ext uri="{FF2B5EF4-FFF2-40B4-BE49-F238E27FC236}">
                <a16:creationId xmlns:a16="http://schemas.microsoft.com/office/drawing/2014/main" id="{E0379C19-140B-630F-7179-4E060108EC45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18296037" y="4181597"/>
            <a:ext cx="4118435" cy="10410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56" name="Point 01">
            <a:extLst>
              <a:ext uri="{FF2B5EF4-FFF2-40B4-BE49-F238E27FC236}">
                <a16:creationId xmlns:a16="http://schemas.microsoft.com/office/drawing/2014/main" id="{9B2A3BE7-B697-2FDD-6B31-51F2DF4D6874}"/>
              </a:ext>
            </a:extLst>
          </p:cNvPr>
          <p:cNvSpPr txBox="1">
            <a:spLocks noGrp="1"/>
          </p:cNvSpPr>
          <p:nvPr>
            <p:ph type="body" sz="quarter" idx="41" hasCustomPrompt="1"/>
          </p:nvPr>
        </p:nvSpPr>
        <p:spPr>
          <a:xfrm>
            <a:off x="18296037" y="8358952"/>
            <a:ext cx="4118435" cy="10410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57" name="Point 01">
            <a:extLst>
              <a:ext uri="{FF2B5EF4-FFF2-40B4-BE49-F238E27FC236}">
                <a16:creationId xmlns:a16="http://schemas.microsoft.com/office/drawing/2014/main" id="{E1CE1C74-7800-9288-9F51-53E744F006E2}"/>
              </a:ext>
            </a:extLst>
          </p:cNvPr>
          <p:cNvSpPr txBox="1">
            <a:spLocks noGrp="1"/>
          </p:cNvSpPr>
          <p:nvPr>
            <p:ph type="body" sz="quarter" idx="42" hasCustomPrompt="1"/>
          </p:nvPr>
        </p:nvSpPr>
        <p:spPr>
          <a:xfrm>
            <a:off x="1196017" y="8396758"/>
            <a:ext cx="3712853" cy="10410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58" name="Point 01">
            <a:extLst>
              <a:ext uri="{FF2B5EF4-FFF2-40B4-BE49-F238E27FC236}">
                <a16:creationId xmlns:a16="http://schemas.microsoft.com/office/drawing/2014/main" id="{5BEC2BC7-5877-79C4-89D2-7B5591F30628}"/>
              </a:ext>
            </a:extLst>
          </p:cNvPr>
          <p:cNvSpPr txBox="1">
            <a:spLocks noGrp="1"/>
          </p:cNvSpPr>
          <p:nvPr>
            <p:ph type="body" sz="quarter" idx="43" hasCustomPrompt="1"/>
          </p:nvPr>
        </p:nvSpPr>
        <p:spPr>
          <a:xfrm>
            <a:off x="6452168" y="8396758"/>
            <a:ext cx="4115688" cy="10410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59" name="Point 01">
            <a:extLst>
              <a:ext uri="{FF2B5EF4-FFF2-40B4-BE49-F238E27FC236}">
                <a16:creationId xmlns:a16="http://schemas.microsoft.com/office/drawing/2014/main" id="{00BA7622-5C0B-C188-761A-022DE40800F5}"/>
              </a:ext>
            </a:extLst>
          </p:cNvPr>
          <p:cNvSpPr txBox="1">
            <a:spLocks noGrp="1"/>
          </p:cNvSpPr>
          <p:nvPr>
            <p:ph type="body" sz="quarter" idx="44" hasCustomPrompt="1"/>
          </p:nvPr>
        </p:nvSpPr>
        <p:spPr>
          <a:xfrm>
            <a:off x="12632509" y="8396758"/>
            <a:ext cx="4118435" cy="10410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60" name="Point 01">
            <a:extLst>
              <a:ext uri="{FF2B5EF4-FFF2-40B4-BE49-F238E27FC236}">
                <a16:creationId xmlns:a16="http://schemas.microsoft.com/office/drawing/2014/main" id="{8A1CCB7B-C49B-C1AA-F73F-11F97F63E6FE}"/>
              </a:ext>
            </a:extLst>
          </p:cNvPr>
          <p:cNvSpPr txBox="1">
            <a:spLocks noGrp="1"/>
          </p:cNvSpPr>
          <p:nvPr>
            <p:ph type="body" sz="quarter" idx="51" hasCustomPrompt="1"/>
          </p:nvPr>
        </p:nvSpPr>
        <p:spPr>
          <a:xfrm>
            <a:off x="1197065" y="5417423"/>
            <a:ext cx="3788737" cy="17082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61" name="Point 01">
            <a:extLst>
              <a:ext uri="{FF2B5EF4-FFF2-40B4-BE49-F238E27FC236}">
                <a16:creationId xmlns:a16="http://schemas.microsoft.com/office/drawing/2014/main" id="{BD55473F-36FB-C298-9E47-96CFD837BB30}"/>
              </a:ext>
            </a:extLst>
          </p:cNvPr>
          <p:cNvSpPr txBox="1">
            <a:spLocks noGrp="1"/>
          </p:cNvSpPr>
          <p:nvPr>
            <p:ph type="body" sz="quarter" idx="52" hasCustomPrompt="1"/>
          </p:nvPr>
        </p:nvSpPr>
        <p:spPr>
          <a:xfrm>
            <a:off x="6400244" y="5417423"/>
            <a:ext cx="4167611" cy="17082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62" name="Point 01">
            <a:extLst>
              <a:ext uri="{FF2B5EF4-FFF2-40B4-BE49-F238E27FC236}">
                <a16:creationId xmlns:a16="http://schemas.microsoft.com/office/drawing/2014/main" id="{8247CC15-69FC-026A-1E6A-60A7917FB10A}"/>
              </a:ext>
            </a:extLst>
          </p:cNvPr>
          <p:cNvSpPr txBox="1">
            <a:spLocks noGrp="1"/>
          </p:cNvSpPr>
          <p:nvPr>
            <p:ph type="body" sz="quarter" idx="53" hasCustomPrompt="1"/>
          </p:nvPr>
        </p:nvSpPr>
        <p:spPr>
          <a:xfrm>
            <a:off x="12632508" y="5417423"/>
            <a:ext cx="4119120" cy="17082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63" name="Point 01">
            <a:extLst>
              <a:ext uri="{FF2B5EF4-FFF2-40B4-BE49-F238E27FC236}">
                <a16:creationId xmlns:a16="http://schemas.microsoft.com/office/drawing/2014/main" id="{59DD2892-607D-0540-215E-4C0C757B25E3}"/>
              </a:ext>
            </a:extLst>
          </p:cNvPr>
          <p:cNvSpPr txBox="1">
            <a:spLocks noGrp="1"/>
          </p:cNvSpPr>
          <p:nvPr>
            <p:ph type="body" sz="quarter" idx="54" hasCustomPrompt="1"/>
          </p:nvPr>
        </p:nvSpPr>
        <p:spPr>
          <a:xfrm>
            <a:off x="18299581" y="5417423"/>
            <a:ext cx="4114891" cy="17082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64" name="Point 01">
            <a:extLst>
              <a:ext uri="{FF2B5EF4-FFF2-40B4-BE49-F238E27FC236}">
                <a16:creationId xmlns:a16="http://schemas.microsoft.com/office/drawing/2014/main" id="{17FC89FA-0435-D473-EBA7-942BC4109F15}"/>
              </a:ext>
            </a:extLst>
          </p:cNvPr>
          <p:cNvSpPr txBox="1">
            <a:spLocks noGrp="1"/>
          </p:cNvSpPr>
          <p:nvPr>
            <p:ph type="body" sz="quarter" idx="55" hasCustomPrompt="1"/>
          </p:nvPr>
        </p:nvSpPr>
        <p:spPr>
          <a:xfrm>
            <a:off x="1197065" y="9661177"/>
            <a:ext cx="3788737" cy="17082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65" name="Point 01">
            <a:extLst>
              <a:ext uri="{FF2B5EF4-FFF2-40B4-BE49-F238E27FC236}">
                <a16:creationId xmlns:a16="http://schemas.microsoft.com/office/drawing/2014/main" id="{FB087057-5528-213E-56CF-97720BE9351B}"/>
              </a:ext>
            </a:extLst>
          </p:cNvPr>
          <p:cNvSpPr txBox="1">
            <a:spLocks noGrp="1"/>
          </p:cNvSpPr>
          <p:nvPr>
            <p:ph type="body" sz="quarter" idx="56" hasCustomPrompt="1"/>
          </p:nvPr>
        </p:nvSpPr>
        <p:spPr>
          <a:xfrm>
            <a:off x="6400244" y="9661177"/>
            <a:ext cx="4167611" cy="17082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66" name="Point 01">
            <a:extLst>
              <a:ext uri="{FF2B5EF4-FFF2-40B4-BE49-F238E27FC236}">
                <a16:creationId xmlns:a16="http://schemas.microsoft.com/office/drawing/2014/main" id="{081F7C9A-726E-50B9-B229-C34933587375}"/>
              </a:ext>
            </a:extLst>
          </p:cNvPr>
          <p:cNvSpPr txBox="1">
            <a:spLocks noGrp="1"/>
          </p:cNvSpPr>
          <p:nvPr>
            <p:ph type="body" sz="quarter" idx="57" hasCustomPrompt="1"/>
          </p:nvPr>
        </p:nvSpPr>
        <p:spPr>
          <a:xfrm>
            <a:off x="12632508" y="9661177"/>
            <a:ext cx="4119120" cy="17082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67" name="Point 01">
            <a:extLst>
              <a:ext uri="{FF2B5EF4-FFF2-40B4-BE49-F238E27FC236}">
                <a16:creationId xmlns:a16="http://schemas.microsoft.com/office/drawing/2014/main" id="{327471B0-2EFD-B710-899D-854BE118A0B0}"/>
              </a:ext>
            </a:extLst>
          </p:cNvPr>
          <p:cNvSpPr txBox="1">
            <a:spLocks noGrp="1"/>
          </p:cNvSpPr>
          <p:nvPr>
            <p:ph type="body" sz="quarter" idx="58" hasCustomPrompt="1"/>
          </p:nvPr>
        </p:nvSpPr>
        <p:spPr>
          <a:xfrm>
            <a:off x="18299581" y="9661177"/>
            <a:ext cx="4114891" cy="17082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24" name="Slide Title">
            <a:extLst>
              <a:ext uri="{FF2B5EF4-FFF2-40B4-BE49-F238E27FC236}">
                <a16:creationId xmlns:a16="http://schemas.microsoft.com/office/drawing/2014/main" id="{4618AC17-949F-1D65-F60A-24615F808E54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63560" y="1393679"/>
            <a:ext cx="11251242" cy="937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000" b="1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CC7619-2BA3-3154-DC45-A41E4131B8D3}"/>
              </a:ext>
            </a:extLst>
          </p:cNvPr>
          <p:cNvCxnSpPr>
            <a:cxnSpLocks/>
          </p:cNvCxnSpPr>
          <p:nvPr userDrawn="1"/>
        </p:nvCxnSpPr>
        <p:spPr>
          <a:xfrm>
            <a:off x="1263560" y="2723322"/>
            <a:ext cx="21618742" cy="0"/>
          </a:xfrm>
          <a:prstGeom prst="line">
            <a:avLst/>
          </a:prstGeom>
          <a:noFill/>
          <a:ln w="38100" cap="flat">
            <a:solidFill>
              <a:srgbClr val="FD86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Rectangle">
            <a:extLst>
              <a:ext uri="{FF2B5EF4-FFF2-40B4-BE49-F238E27FC236}">
                <a16:creationId xmlns:a16="http://schemas.microsoft.com/office/drawing/2014/main" id="{072C56F3-14D6-E39C-96ED-3D0B3D92BFDB}"/>
              </a:ext>
            </a:extLst>
          </p:cNvPr>
          <p:cNvSpPr/>
          <p:nvPr userDrawn="1"/>
        </p:nvSpPr>
        <p:spPr>
          <a:xfrm>
            <a:off x="-89661" y="12735235"/>
            <a:ext cx="24563322" cy="1041065"/>
          </a:xfrm>
          <a:prstGeom prst="rect">
            <a:avLst/>
          </a:prstGeom>
          <a:solidFill>
            <a:srgbClr val="4FBFF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57C5F0-E452-1399-3A9D-F46A06BBBD25}"/>
              </a:ext>
            </a:extLst>
          </p:cNvPr>
          <p:cNvSpPr txBox="1"/>
          <p:nvPr userDrawn="1"/>
        </p:nvSpPr>
        <p:spPr>
          <a:xfrm>
            <a:off x="-57642" y="13012204"/>
            <a:ext cx="111314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5FA6787-CF3A-3546-9587-478617E7928F}" type="slidenum">
              <a:rPr kumimoji="0" lang="en-US" sz="2400" b="0" i="0" u="none" strike="noStrike" cap="none" spc="0" normalizeH="0" baseline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‹#›</a:t>
            </a:fld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57BF5D-0845-A16A-6380-BD830BB514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327" y="124565"/>
            <a:ext cx="2968908" cy="10408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0637174-F284-7EC1-E960-43BA315458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58118" y="152140"/>
            <a:ext cx="3426428" cy="8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202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 (blue)">
    <p:bg>
      <p:bgPr>
        <a:solidFill>
          <a:srgbClr val="4FB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oint 01">
            <a:extLst>
              <a:ext uri="{FF2B5EF4-FFF2-40B4-BE49-F238E27FC236}">
                <a16:creationId xmlns:a16="http://schemas.microsoft.com/office/drawing/2014/main" id="{35894B06-4A0E-7661-FEC8-F195A7D34FDA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196017" y="4181597"/>
            <a:ext cx="3712853" cy="10410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43" name="Point 01">
            <a:extLst>
              <a:ext uri="{FF2B5EF4-FFF2-40B4-BE49-F238E27FC236}">
                <a16:creationId xmlns:a16="http://schemas.microsoft.com/office/drawing/2014/main" id="{3CDC0494-B30E-EA71-3B96-D92E71FEEDF8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6452168" y="4181597"/>
            <a:ext cx="4115688" cy="10410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44" name="Point 01">
            <a:extLst>
              <a:ext uri="{FF2B5EF4-FFF2-40B4-BE49-F238E27FC236}">
                <a16:creationId xmlns:a16="http://schemas.microsoft.com/office/drawing/2014/main" id="{B011568D-6EDC-92D6-18C2-A399D5E5D15E}"/>
              </a:ext>
            </a:extLst>
          </p:cNvPr>
          <p:cNvSpPr txBox="1">
            <a:spLocks noGrp="1"/>
          </p:cNvSpPr>
          <p:nvPr>
            <p:ph type="body" sz="quarter" idx="39" hasCustomPrompt="1"/>
          </p:nvPr>
        </p:nvSpPr>
        <p:spPr>
          <a:xfrm>
            <a:off x="12632508" y="4181597"/>
            <a:ext cx="4118435" cy="10410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45" name="Point 01">
            <a:extLst>
              <a:ext uri="{FF2B5EF4-FFF2-40B4-BE49-F238E27FC236}">
                <a16:creationId xmlns:a16="http://schemas.microsoft.com/office/drawing/2014/main" id="{1BEE5D5C-E307-8514-54B1-06DC3A440DB9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18296037" y="4181597"/>
            <a:ext cx="4118435" cy="10410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46" name="Point 01">
            <a:extLst>
              <a:ext uri="{FF2B5EF4-FFF2-40B4-BE49-F238E27FC236}">
                <a16:creationId xmlns:a16="http://schemas.microsoft.com/office/drawing/2014/main" id="{2863F25D-2D54-571F-6C1A-10AF05886A6D}"/>
              </a:ext>
            </a:extLst>
          </p:cNvPr>
          <p:cNvSpPr txBox="1">
            <a:spLocks noGrp="1"/>
          </p:cNvSpPr>
          <p:nvPr>
            <p:ph type="body" sz="quarter" idx="41" hasCustomPrompt="1"/>
          </p:nvPr>
        </p:nvSpPr>
        <p:spPr>
          <a:xfrm>
            <a:off x="18296037" y="8358952"/>
            <a:ext cx="4118435" cy="10410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47" name="Point 01">
            <a:extLst>
              <a:ext uri="{FF2B5EF4-FFF2-40B4-BE49-F238E27FC236}">
                <a16:creationId xmlns:a16="http://schemas.microsoft.com/office/drawing/2014/main" id="{FFBA3AAF-9E43-EE78-E7AA-C92507EBC28E}"/>
              </a:ext>
            </a:extLst>
          </p:cNvPr>
          <p:cNvSpPr txBox="1">
            <a:spLocks noGrp="1"/>
          </p:cNvSpPr>
          <p:nvPr>
            <p:ph type="body" sz="quarter" idx="42" hasCustomPrompt="1"/>
          </p:nvPr>
        </p:nvSpPr>
        <p:spPr>
          <a:xfrm>
            <a:off x="1196017" y="8396758"/>
            <a:ext cx="3712853" cy="10410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48" name="Point 01">
            <a:extLst>
              <a:ext uri="{FF2B5EF4-FFF2-40B4-BE49-F238E27FC236}">
                <a16:creationId xmlns:a16="http://schemas.microsoft.com/office/drawing/2014/main" id="{3C6EFAFF-BA63-FEAF-F5A6-793DF647256A}"/>
              </a:ext>
            </a:extLst>
          </p:cNvPr>
          <p:cNvSpPr txBox="1">
            <a:spLocks noGrp="1"/>
          </p:cNvSpPr>
          <p:nvPr>
            <p:ph type="body" sz="quarter" idx="43" hasCustomPrompt="1"/>
          </p:nvPr>
        </p:nvSpPr>
        <p:spPr>
          <a:xfrm>
            <a:off x="6452168" y="8396758"/>
            <a:ext cx="4115688" cy="10410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49" name="Point 01">
            <a:extLst>
              <a:ext uri="{FF2B5EF4-FFF2-40B4-BE49-F238E27FC236}">
                <a16:creationId xmlns:a16="http://schemas.microsoft.com/office/drawing/2014/main" id="{16CB61E6-1FFE-2122-9122-F6EBD69896EB}"/>
              </a:ext>
            </a:extLst>
          </p:cNvPr>
          <p:cNvSpPr txBox="1">
            <a:spLocks noGrp="1"/>
          </p:cNvSpPr>
          <p:nvPr>
            <p:ph type="body" sz="quarter" idx="44" hasCustomPrompt="1"/>
          </p:nvPr>
        </p:nvSpPr>
        <p:spPr>
          <a:xfrm>
            <a:off x="12632509" y="8396758"/>
            <a:ext cx="4118435" cy="10410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26" name="Point 01">
            <a:extLst>
              <a:ext uri="{FF2B5EF4-FFF2-40B4-BE49-F238E27FC236}">
                <a16:creationId xmlns:a16="http://schemas.microsoft.com/office/drawing/2014/main" id="{5292E663-7E99-3F8B-F6B1-43E9FF5452CF}"/>
              </a:ext>
            </a:extLst>
          </p:cNvPr>
          <p:cNvSpPr txBox="1">
            <a:spLocks noGrp="1"/>
          </p:cNvSpPr>
          <p:nvPr>
            <p:ph type="body" sz="quarter" idx="51" hasCustomPrompt="1"/>
          </p:nvPr>
        </p:nvSpPr>
        <p:spPr>
          <a:xfrm>
            <a:off x="1197065" y="5417423"/>
            <a:ext cx="3788737" cy="17082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27" name="Point 01">
            <a:extLst>
              <a:ext uri="{FF2B5EF4-FFF2-40B4-BE49-F238E27FC236}">
                <a16:creationId xmlns:a16="http://schemas.microsoft.com/office/drawing/2014/main" id="{00504BF4-1057-9ADF-C47E-35126B2A35FD}"/>
              </a:ext>
            </a:extLst>
          </p:cNvPr>
          <p:cNvSpPr txBox="1">
            <a:spLocks noGrp="1"/>
          </p:cNvSpPr>
          <p:nvPr>
            <p:ph type="body" sz="quarter" idx="52" hasCustomPrompt="1"/>
          </p:nvPr>
        </p:nvSpPr>
        <p:spPr>
          <a:xfrm>
            <a:off x="6400244" y="5417423"/>
            <a:ext cx="4167611" cy="17082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28" name="Point 01">
            <a:extLst>
              <a:ext uri="{FF2B5EF4-FFF2-40B4-BE49-F238E27FC236}">
                <a16:creationId xmlns:a16="http://schemas.microsoft.com/office/drawing/2014/main" id="{3F6C5205-62D5-9648-606D-CAD26EDD92EB}"/>
              </a:ext>
            </a:extLst>
          </p:cNvPr>
          <p:cNvSpPr txBox="1">
            <a:spLocks noGrp="1"/>
          </p:cNvSpPr>
          <p:nvPr>
            <p:ph type="body" sz="quarter" idx="53" hasCustomPrompt="1"/>
          </p:nvPr>
        </p:nvSpPr>
        <p:spPr>
          <a:xfrm>
            <a:off x="12632508" y="5417423"/>
            <a:ext cx="4119120" cy="17082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29" name="Point 01">
            <a:extLst>
              <a:ext uri="{FF2B5EF4-FFF2-40B4-BE49-F238E27FC236}">
                <a16:creationId xmlns:a16="http://schemas.microsoft.com/office/drawing/2014/main" id="{7172E078-B81B-5981-0008-F543CD332262}"/>
              </a:ext>
            </a:extLst>
          </p:cNvPr>
          <p:cNvSpPr txBox="1">
            <a:spLocks noGrp="1"/>
          </p:cNvSpPr>
          <p:nvPr>
            <p:ph type="body" sz="quarter" idx="54" hasCustomPrompt="1"/>
          </p:nvPr>
        </p:nvSpPr>
        <p:spPr>
          <a:xfrm>
            <a:off x="18299581" y="5417423"/>
            <a:ext cx="4114891" cy="17082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30" name="Point 01">
            <a:extLst>
              <a:ext uri="{FF2B5EF4-FFF2-40B4-BE49-F238E27FC236}">
                <a16:creationId xmlns:a16="http://schemas.microsoft.com/office/drawing/2014/main" id="{A57FA983-9EB5-4B82-F686-80C25FFAF850}"/>
              </a:ext>
            </a:extLst>
          </p:cNvPr>
          <p:cNvSpPr txBox="1">
            <a:spLocks noGrp="1"/>
          </p:cNvSpPr>
          <p:nvPr>
            <p:ph type="body" sz="quarter" idx="55" hasCustomPrompt="1"/>
          </p:nvPr>
        </p:nvSpPr>
        <p:spPr>
          <a:xfrm>
            <a:off x="1197065" y="9661177"/>
            <a:ext cx="3788737" cy="17082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31" name="Point 01">
            <a:extLst>
              <a:ext uri="{FF2B5EF4-FFF2-40B4-BE49-F238E27FC236}">
                <a16:creationId xmlns:a16="http://schemas.microsoft.com/office/drawing/2014/main" id="{8E7C79EA-CD93-EE56-06A8-669D9A099C64}"/>
              </a:ext>
            </a:extLst>
          </p:cNvPr>
          <p:cNvSpPr txBox="1">
            <a:spLocks noGrp="1"/>
          </p:cNvSpPr>
          <p:nvPr>
            <p:ph type="body" sz="quarter" idx="56" hasCustomPrompt="1"/>
          </p:nvPr>
        </p:nvSpPr>
        <p:spPr>
          <a:xfrm>
            <a:off x="6400244" y="9661177"/>
            <a:ext cx="4167611" cy="17082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32" name="Point 01">
            <a:extLst>
              <a:ext uri="{FF2B5EF4-FFF2-40B4-BE49-F238E27FC236}">
                <a16:creationId xmlns:a16="http://schemas.microsoft.com/office/drawing/2014/main" id="{519BAB93-7250-1F8D-4A51-11BEC5982EF7}"/>
              </a:ext>
            </a:extLst>
          </p:cNvPr>
          <p:cNvSpPr txBox="1">
            <a:spLocks noGrp="1"/>
          </p:cNvSpPr>
          <p:nvPr>
            <p:ph type="body" sz="quarter" idx="57" hasCustomPrompt="1"/>
          </p:nvPr>
        </p:nvSpPr>
        <p:spPr>
          <a:xfrm>
            <a:off x="12632508" y="9661177"/>
            <a:ext cx="4119120" cy="17082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33" name="Point 01">
            <a:extLst>
              <a:ext uri="{FF2B5EF4-FFF2-40B4-BE49-F238E27FC236}">
                <a16:creationId xmlns:a16="http://schemas.microsoft.com/office/drawing/2014/main" id="{9A851B45-BB34-A277-8BC2-08022ABF7854}"/>
              </a:ext>
            </a:extLst>
          </p:cNvPr>
          <p:cNvSpPr txBox="1">
            <a:spLocks noGrp="1"/>
          </p:cNvSpPr>
          <p:nvPr>
            <p:ph type="body" sz="quarter" idx="58" hasCustomPrompt="1"/>
          </p:nvPr>
        </p:nvSpPr>
        <p:spPr>
          <a:xfrm>
            <a:off x="18299581" y="9661177"/>
            <a:ext cx="4114891" cy="17082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21" name="Slide Title">
            <a:extLst>
              <a:ext uri="{FF2B5EF4-FFF2-40B4-BE49-F238E27FC236}">
                <a16:creationId xmlns:a16="http://schemas.microsoft.com/office/drawing/2014/main" id="{AF806C89-3F7E-90A5-F187-2E79B9FDD631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63560" y="1393679"/>
            <a:ext cx="11251242" cy="937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000" b="1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62B07F-041B-FCEE-E096-C1FC7DCD59A9}"/>
              </a:ext>
            </a:extLst>
          </p:cNvPr>
          <p:cNvCxnSpPr>
            <a:cxnSpLocks/>
          </p:cNvCxnSpPr>
          <p:nvPr userDrawn="1"/>
        </p:nvCxnSpPr>
        <p:spPr>
          <a:xfrm>
            <a:off x="1263560" y="2723322"/>
            <a:ext cx="21618742" cy="0"/>
          </a:xfrm>
          <a:prstGeom prst="line">
            <a:avLst/>
          </a:prstGeom>
          <a:noFill/>
          <a:ln w="38100" cap="flat">
            <a:solidFill>
              <a:srgbClr val="FFF6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FA1E58E-4ED2-5B83-2496-1607E7663C51}"/>
              </a:ext>
            </a:extLst>
          </p:cNvPr>
          <p:cNvSpPr txBox="1"/>
          <p:nvPr userDrawn="1"/>
        </p:nvSpPr>
        <p:spPr>
          <a:xfrm>
            <a:off x="-47986" y="13012204"/>
            <a:ext cx="122445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5FA6787-CF3A-3546-9587-478617E7928F}" type="slidenum">
              <a:rPr kumimoji="0" lang="en-US" sz="2400" b="0" i="0" u="none" strike="noStrike" cap="none" spc="0" normalizeH="0" baseline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‹#›</a:t>
            </a:fld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3C043-E88B-BD39-FB59-A8EE2285D034}"/>
              </a:ext>
            </a:extLst>
          </p:cNvPr>
          <p:cNvSpPr/>
          <p:nvPr userDrawn="1"/>
        </p:nvSpPr>
        <p:spPr>
          <a:xfrm>
            <a:off x="0" y="0"/>
            <a:ext cx="24384000" cy="116541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24859CF-9643-AE0B-8780-9D107149C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327" y="124565"/>
            <a:ext cx="2968908" cy="104084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5568029-40F8-A8F8-1174-307460B10F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58118" y="152140"/>
            <a:ext cx="3426428" cy="8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8166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01 (placeholder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458C83-0D6D-B35C-21BB-AF9AEA584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3" b="12653"/>
          <a:stretch/>
        </p:blipFill>
        <p:spPr>
          <a:xfrm>
            <a:off x="13231958" y="-159815"/>
            <a:ext cx="11503733" cy="12895050"/>
          </a:xfrm>
          <a:prstGeom prst="rect">
            <a:avLst/>
          </a:prstGeom>
        </p:spPr>
      </p:pic>
      <p:sp>
        <p:nvSpPr>
          <p:cNvPr id="12" name="Slide Title">
            <a:extLst>
              <a:ext uri="{FF2B5EF4-FFF2-40B4-BE49-F238E27FC236}">
                <a16:creationId xmlns:a16="http://schemas.microsoft.com/office/drawing/2014/main" id="{6C81D304-B87F-FC6E-851A-F10B2049D9C0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63560" y="1393679"/>
            <a:ext cx="11251242" cy="937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000" b="1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471E28-775F-BC8F-5108-9A86FEE28099}"/>
              </a:ext>
            </a:extLst>
          </p:cNvPr>
          <p:cNvCxnSpPr>
            <a:cxnSpLocks/>
          </p:cNvCxnSpPr>
          <p:nvPr userDrawn="1"/>
        </p:nvCxnSpPr>
        <p:spPr>
          <a:xfrm>
            <a:off x="1263560" y="2723322"/>
            <a:ext cx="11251242" cy="0"/>
          </a:xfrm>
          <a:prstGeom prst="line">
            <a:avLst/>
          </a:prstGeom>
          <a:noFill/>
          <a:ln w="38100" cap="flat">
            <a:solidFill>
              <a:srgbClr val="FD86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Slide Title">
            <a:extLst>
              <a:ext uri="{FF2B5EF4-FFF2-40B4-BE49-F238E27FC236}">
                <a16:creationId xmlns:a16="http://schemas.microsoft.com/office/drawing/2014/main" id="{5D157AC2-E879-49A2-774F-422232B1F95F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263560" y="3202600"/>
            <a:ext cx="11251242" cy="77900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 b="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EEC03280-3F87-652B-3EA8-7CEDD086DE1D}"/>
              </a:ext>
            </a:extLst>
          </p:cNvPr>
          <p:cNvSpPr/>
          <p:nvPr userDrawn="1"/>
        </p:nvSpPr>
        <p:spPr>
          <a:xfrm>
            <a:off x="-89661" y="12735235"/>
            <a:ext cx="24563322" cy="1041065"/>
          </a:xfrm>
          <a:prstGeom prst="rect">
            <a:avLst/>
          </a:prstGeom>
          <a:solidFill>
            <a:srgbClr val="4FBFF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1A081-255C-4C4E-4612-5CC8A1D0CAE2}"/>
              </a:ext>
            </a:extLst>
          </p:cNvPr>
          <p:cNvSpPr txBox="1"/>
          <p:nvPr userDrawn="1"/>
        </p:nvSpPr>
        <p:spPr>
          <a:xfrm>
            <a:off x="-57642" y="13012204"/>
            <a:ext cx="111314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5FA6787-CF3A-3546-9587-478617E7928F}" type="slidenum">
              <a:rPr kumimoji="0" lang="en-US" sz="2400" b="0" i="0" u="none" strike="noStrike" cap="none" spc="0" normalizeH="0" baseline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‹#›</a:t>
            </a:fld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2146739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01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D64B00A8-7902-9627-9721-A27684DD6FEB}"/>
              </a:ext>
            </a:extLst>
          </p:cNvPr>
          <p:cNvSpPr/>
          <p:nvPr userDrawn="1"/>
        </p:nvSpPr>
        <p:spPr>
          <a:xfrm>
            <a:off x="-89661" y="12735235"/>
            <a:ext cx="24563322" cy="1041065"/>
          </a:xfrm>
          <a:prstGeom prst="rect">
            <a:avLst/>
          </a:prstGeom>
          <a:solidFill>
            <a:srgbClr val="6BCE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7" name="Slide Title">
            <a:extLst>
              <a:ext uri="{FF2B5EF4-FFF2-40B4-BE49-F238E27FC236}">
                <a16:creationId xmlns:a16="http://schemas.microsoft.com/office/drawing/2014/main" id="{75805FDE-D792-3A99-94D9-58BA6BDF5B8D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63560" y="1393679"/>
            <a:ext cx="11251242" cy="937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000" b="1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B6947D-60DA-0F67-56A6-1838859D04E6}"/>
              </a:ext>
            </a:extLst>
          </p:cNvPr>
          <p:cNvCxnSpPr>
            <a:cxnSpLocks/>
          </p:cNvCxnSpPr>
          <p:nvPr userDrawn="1"/>
        </p:nvCxnSpPr>
        <p:spPr>
          <a:xfrm>
            <a:off x="1263560" y="2723322"/>
            <a:ext cx="11251242" cy="0"/>
          </a:xfrm>
          <a:prstGeom prst="line">
            <a:avLst/>
          </a:prstGeom>
          <a:noFill/>
          <a:ln w="38100" cap="flat">
            <a:solidFill>
              <a:srgbClr val="FD86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Slide Title">
            <a:extLst>
              <a:ext uri="{FF2B5EF4-FFF2-40B4-BE49-F238E27FC236}">
                <a16:creationId xmlns:a16="http://schemas.microsoft.com/office/drawing/2014/main" id="{1DCCEF04-2ACD-4620-5A2A-92BA0480ACE5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263560" y="3202600"/>
            <a:ext cx="11251242" cy="77900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 b="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7D8D33-2A49-F160-235B-2BBE274E8891}"/>
              </a:ext>
            </a:extLst>
          </p:cNvPr>
          <p:cNvSpPr txBox="1"/>
          <p:nvPr userDrawn="1"/>
        </p:nvSpPr>
        <p:spPr>
          <a:xfrm>
            <a:off x="1018142" y="13012204"/>
            <a:ext cx="122445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5FA6787-CF3A-3546-9587-478617E7928F}" type="slidenum">
              <a:rPr kumimoji="0" lang="en-US" sz="2400" b="0" i="0" u="none" strike="noStrike" cap="none" spc="0" normalizeH="0" baseline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‹#›</a:t>
            </a:fld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B3320E-AC9A-2BFA-5882-2B1989617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327" y="124565"/>
            <a:ext cx="2968908" cy="1040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85F182-6126-4242-CF9F-CFA0DB4181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58118" y="152140"/>
            <a:ext cx="3426428" cy="8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219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slide 02 (placeholder imag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133205-CCFC-42D6-2494-DB3948497D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7" b="12707"/>
          <a:stretch/>
        </p:blipFill>
        <p:spPr>
          <a:xfrm>
            <a:off x="13231958" y="-159815"/>
            <a:ext cx="11503733" cy="12895050"/>
          </a:xfrm>
          <a:prstGeom prst="rect">
            <a:avLst/>
          </a:prstGeom>
        </p:spPr>
      </p:pic>
      <p:sp>
        <p:nvSpPr>
          <p:cNvPr id="12" name="Slide Title">
            <a:extLst>
              <a:ext uri="{FF2B5EF4-FFF2-40B4-BE49-F238E27FC236}">
                <a16:creationId xmlns:a16="http://schemas.microsoft.com/office/drawing/2014/main" id="{CEDA6F22-6B4C-CD20-0926-FA33D6340A03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63560" y="1393679"/>
            <a:ext cx="11251242" cy="937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000" b="1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025924-BEE1-634D-FB28-6E4CBD202953}"/>
              </a:ext>
            </a:extLst>
          </p:cNvPr>
          <p:cNvCxnSpPr>
            <a:cxnSpLocks/>
          </p:cNvCxnSpPr>
          <p:nvPr userDrawn="1"/>
        </p:nvCxnSpPr>
        <p:spPr>
          <a:xfrm>
            <a:off x="1263560" y="2723322"/>
            <a:ext cx="11251242" cy="0"/>
          </a:xfrm>
          <a:prstGeom prst="line">
            <a:avLst/>
          </a:prstGeom>
          <a:noFill/>
          <a:ln w="38100" cap="flat">
            <a:solidFill>
              <a:srgbClr val="B88BE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F11424-CCDB-48AB-9251-B5DDEA9EA04D}"/>
              </a:ext>
            </a:extLst>
          </p:cNvPr>
          <p:cNvCxnSpPr>
            <a:cxnSpLocks/>
          </p:cNvCxnSpPr>
          <p:nvPr userDrawn="1"/>
        </p:nvCxnSpPr>
        <p:spPr>
          <a:xfrm>
            <a:off x="1263560" y="8153592"/>
            <a:ext cx="11251242" cy="0"/>
          </a:xfrm>
          <a:prstGeom prst="line">
            <a:avLst/>
          </a:prstGeom>
          <a:noFill/>
          <a:ln w="38100" cap="flat">
            <a:solidFill>
              <a:srgbClr val="8EF3A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Slide Title">
            <a:extLst>
              <a:ext uri="{FF2B5EF4-FFF2-40B4-BE49-F238E27FC236}">
                <a16:creationId xmlns:a16="http://schemas.microsoft.com/office/drawing/2014/main" id="{F4A231E7-96D6-DBED-7C5F-7ACA53713930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263560" y="6880079"/>
            <a:ext cx="11251242" cy="937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000" b="1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21" name="Slide Title">
            <a:extLst>
              <a:ext uri="{FF2B5EF4-FFF2-40B4-BE49-F238E27FC236}">
                <a16:creationId xmlns:a16="http://schemas.microsoft.com/office/drawing/2014/main" id="{8A542200-AB1A-AB89-4210-3E4E2FA3A5C5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1263560" y="8496226"/>
            <a:ext cx="11251242" cy="3305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 b="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22" name="Slide Title">
            <a:extLst>
              <a:ext uri="{FF2B5EF4-FFF2-40B4-BE49-F238E27FC236}">
                <a16:creationId xmlns:a16="http://schemas.microsoft.com/office/drawing/2014/main" id="{89F09FE9-9448-883F-83E3-DFDE8BCC0D58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1263560" y="3179948"/>
            <a:ext cx="11251242" cy="27670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 b="0">
                <a:solidFill>
                  <a:srgbClr val="0A1D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Click to edit title</a:t>
            </a:r>
            <a:endParaRPr dirty="0"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82365C5B-05A2-FD84-9371-804FD43FE58D}"/>
              </a:ext>
            </a:extLst>
          </p:cNvPr>
          <p:cNvSpPr/>
          <p:nvPr userDrawn="1"/>
        </p:nvSpPr>
        <p:spPr>
          <a:xfrm>
            <a:off x="-89661" y="12735235"/>
            <a:ext cx="24563322" cy="1041065"/>
          </a:xfrm>
          <a:prstGeom prst="rect">
            <a:avLst/>
          </a:prstGeom>
          <a:solidFill>
            <a:srgbClr val="4FBFF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432253-EF97-B569-C2C8-71136899BDCB}"/>
              </a:ext>
            </a:extLst>
          </p:cNvPr>
          <p:cNvSpPr txBox="1"/>
          <p:nvPr userDrawn="1"/>
        </p:nvSpPr>
        <p:spPr>
          <a:xfrm>
            <a:off x="-57642" y="13012204"/>
            <a:ext cx="111314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5FA6787-CF3A-3546-9587-478617E7928F}" type="slidenum">
              <a:rPr kumimoji="0" lang="en-US" sz="2400" b="0" i="0" u="none" strike="noStrike" cap="none" spc="0" normalizeH="0" baseline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‹#›</a:t>
            </a:fld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073682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A4D283-B5D6-AABB-1FA1-C0CE2E11844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932412" y="13500100"/>
            <a:ext cx="5445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81" r:id="rId3"/>
    <p:sldLayoutId id="2147483680" r:id="rId4"/>
    <p:sldLayoutId id="2147483684" r:id="rId5"/>
    <p:sldLayoutId id="2147483685" r:id="rId6"/>
    <p:sldLayoutId id="2147483667" r:id="rId7"/>
    <p:sldLayoutId id="2147483673" r:id="rId8"/>
    <p:sldLayoutId id="2147483668" r:id="rId9"/>
    <p:sldLayoutId id="2147483683" r:id="rId10"/>
    <p:sldLayoutId id="2147483674" r:id="rId11"/>
    <p:sldLayoutId id="2147483675" r:id="rId12"/>
    <p:sldLayoutId id="2147483686" r:id="rId13"/>
    <p:sldLayoutId id="2147483687" r:id="rId14"/>
    <p:sldLayoutId id="2147483679" r:id="rId15"/>
    <p:sldLayoutId id="2147483678" r:id="rId16"/>
    <p:sldLayoutId id="2147483677" r:id="rId17"/>
  </p:sldLayoutIdLst>
  <p:transition spd="med"/>
  <p:hf hdr="0" dt="0"/>
  <p:txStyles>
    <p:titleStyle>
      <a:lvl1pPr marL="0" marR="0" indent="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UHB-tr.LAC-teamforsolihull@nhs.net" TargetMode="External"/><Relationship Id="rId2" Type="http://schemas.openxmlformats.org/officeDocument/2006/relationships/hyperlink" Target="mailto:BCHCT.DUTYNURSECIC@nhs.net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4F8E7D-271E-B4CD-229A-158EB8814B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Children in care (CiC) Health SENCO essentials.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B5308-FFD2-87B8-5A8C-BB927E2E47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What SENCO’s need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4424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832D78-36AA-2D92-E98A-05EAF16231D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Statutory Health Assessments </a:t>
            </a:r>
          </a:p>
          <a:p>
            <a:r>
              <a:rPr lang="en-GB" sz="2800" b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this information support SENCOs?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B5CFF-079B-6965-A304-0DE76C4F3CC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dirty="0"/>
              <a:t>Children in care have a statutory health assessments every 6 months if under 5 years and every 12 </a:t>
            </a:r>
            <a:r>
              <a:rPr lang="en-GB"/>
              <a:t>months if </a:t>
            </a:r>
            <a:r>
              <a:rPr lang="en-GB" dirty="0"/>
              <a:t>over 5 years.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dirty="0"/>
              <a:t>Health needs can impact behaviour, learning and attendance.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dirty="0"/>
              <a:t>Access to health information can be via the Allocated Social worker and the CiC Nursing Team.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dirty="0"/>
              <a:t>CiC Nursing team might be able to sign post SENCOs to specialist health services and information.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dirty="0"/>
              <a:t>Health assessments may include education relevant health information.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dirty="0"/>
              <a:t>Integrated working between health education and social care is critical to timely identification and holistic understanding of a child’s needs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653DA-E708-56B3-C3FD-A7A00B766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599" y="1393680"/>
            <a:ext cx="10058399" cy="959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75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BE5B7C1-F216-5EC4-A5FB-E20EF5448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528100"/>
              </p:ext>
            </p:extLst>
          </p:nvPr>
        </p:nvGraphicFramePr>
        <p:xfrm>
          <a:off x="1302706" y="1903956"/>
          <a:ext cx="9477589" cy="9614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77589">
                  <a:extLst>
                    <a:ext uri="{9D8B030D-6E8A-4147-A177-3AD203B41FA5}">
                      <a16:colId xmlns:a16="http://schemas.microsoft.com/office/drawing/2014/main" val="1507606889"/>
                    </a:ext>
                  </a:extLst>
                </a:gridCol>
              </a:tblGrid>
              <a:tr h="1622121">
                <a:tc>
                  <a:txBody>
                    <a:bodyPr/>
                    <a:lstStyle/>
                    <a:p>
                      <a:pPr algn="l"/>
                      <a:r>
                        <a:rPr lang="en-GB" sz="20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How health, education and social care work together.</a:t>
                      </a:r>
                      <a:endParaRPr lang="en-GB" sz="20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Neue"/>
                      </a:endParaRPr>
                    </a:p>
                    <a:p>
                      <a:pPr algn="l"/>
                      <a:r>
                        <a:rPr lang="en-GB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Why it matters:</a:t>
                      </a:r>
                    </a:p>
                    <a:p>
                      <a:pPr lvl="0" algn="l"/>
                      <a:r>
                        <a:rPr lang="en-GB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Each service holds different information</a:t>
                      </a:r>
                    </a:p>
                    <a:p>
                      <a:pPr lvl="0" algn="l"/>
                      <a:r>
                        <a:rPr lang="en-GB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Sharing the right information creates a complete picture of the child.</a:t>
                      </a:r>
                    </a:p>
                    <a:p>
                      <a:pPr algn="l"/>
                      <a:r>
                        <a:rPr lang="en-GB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Strong multi-agency working improves learning wellbeing and outcomes for children.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080281"/>
                  </a:ext>
                </a:extLst>
              </a:tr>
              <a:tr h="1622121">
                <a:tc>
                  <a:txBody>
                    <a:bodyPr/>
                    <a:lstStyle/>
                    <a:p>
                      <a:pPr algn="l"/>
                      <a:r>
                        <a:rPr lang="en-GB" sz="20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Children in Care Health Assessments:</a:t>
                      </a:r>
                      <a:endParaRPr lang="en-GB" sz="20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Neue"/>
                      </a:endParaRPr>
                    </a:p>
                    <a:p>
                      <a:pPr lvl="0" algn="l"/>
                      <a:r>
                        <a:rPr lang="en-GB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Under 5’s every 6 months, 5 + years annually.</a:t>
                      </a:r>
                    </a:p>
                    <a:p>
                      <a:pPr lvl="0" algn="l"/>
                      <a:r>
                        <a:rPr lang="en-GB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The LA are responsible for requesting the Health Assessment.</a:t>
                      </a:r>
                    </a:p>
                    <a:p>
                      <a:pPr lvl="0" algn="l"/>
                      <a:r>
                        <a:rPr lang="en-GB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Coordinated by the CiC Nursing Team.</a:t>
                      </a:r>
                    </a:p>
                    <a:p>
                      <a:pPr algn="l"/>
                      <a:r>
                        <a:rPr lang="en-GB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Findings from the Health Assessment inform the child’s overall care plan.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717281"/>
                  </a:ext>
                </a:extLst>
              </a:tr>
              <a:tr h="1622121">
                <a:tc>
                  <a:txBody>
                    <a:bodyPr/>
                    <a:lstStyle/>
                    <a:p>
                      <a:pPr algn="l"/>
                      <a:r>
                        <a:rPr lang="en-GB" sz="20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Accessing Health Information</a:t>
                      </a:r>
                      <a:endParaRPr lang="en-GB" sz="20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Neue"/>
                      </a:endParaRPr>
                    </a:p>
                    <a:p>
                      <a:pPr algn="l"/>
                      <a:r>
                        <a:rPr lang="en-GB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SENCOs can ask for:</a:t>
                      </a:r>
                    </a:p>
                    <a:p>
                      <a:pPr lvl="0" algn="l"/>
                      <a:r>
                        <a:rPr lang="en-GB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Date of the last assessment.</a:t>
                      </a:r>
                    </a:p>
                    <a:p>
                      <a:pPr lvl="0" algn="l"/>
                      <a:r>
                        <a:rPr lang="en-GB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Education relevant health summary (with consent ) </a:t>
                      </a:r>
                    </a:p>
                    <a:p>
                      <a:pPr lvl="0" algn="l"/>
                      <a:r>
                        <a:rPr lang="en-GB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Clarification of health needs affecting learning.</a:t>
                      </a:r>
                    </a:p>
                    <a:p>
                      <a:pPr algn="l"/>
                      <a:r>
                        <a:rPr lang="en-GB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Via:</a:t>
                      </a:r>
                    </a:p>
                    <a:p>
                      <a:pPr lvl="0" algn="l"/>
                      <a:r>
                        <a:rPr lang="en-GB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Allocated social worker </a:t>
                      </a:r>
                    </a:p>
                    <a:p>
                      <a:pPr algn="l"/>
                      <a:r>
                        <a:rPr lang="en-GB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Children in Care Nursing Team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957245"/>
                  </a:ext>
                </a:extLst>
              </a:tr>
              <a:tr h="1622121">
                <a:tc>
                  <a:txBody>
                    <a:bodyPr/>
                    <a:lstStyle/>
                    <a:p>
                      <a:pPr algn="l"/>
                      <a:r>
                        <a:rPr lang="en-GB" sz="20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Using health information in EHCP’s </a:t>
                      </a:r>
                      <a:endParaRPr lang="en-GB" sz="20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Neue"/>
                      </a:endParaRPr>
                    </a:p>
                    <a:p>
                      <a:pPr lvl="0" algn="l"/>
                      <a:r>
                        <a:rPr lang="en-GB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Informs section C ( Health Needs) and section G (Health provision)</a:t>
                      </a:r>
                    </a:p>
                    <a:p>
                      <a:pPr lvl="0" algn="l"/>
                      <a:r>
                        <a:rPr lang="en-GB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Identifies unmet or emerging health needs.</a:t>
                      </a:r>
                    </a:p>
                    <a:p>
                      <a:pPr lvl="0" algn="l"/>
                      <a:r>
                        <a:rPr lang="en-GB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Supports reasonable adjustments. </a:t>
                      </a:r>
                    </a:p>
                    <a:p>
                      <a:pPr algn="l"/>
                      <a:r>
                        <a:rPr lang="en-GB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Children in care Nurse Team input may include:</a:t>
                      </a:r>
                    </a:p>
                    <a:p>
                      <a:pPr algn="l"/>
                      <a:r>
                        <a:rPr lang="en-GB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Health summary, email advice, clinic letters, attendance (complex needs)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302630"/>
                  </a:ext>
                </a:extLst>
              </a:tr>
              <a:tr h="1622121">
                <a:tc>
                  <a:txBody>
                    <a:bodyPr/>
                    <a:lstStyle/>
                    <a:p>
                      <a:pPr algn="l"/>
                      <a:r>
                        <a:rPr lang="en-GB" sz="20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Who to contact:</a:t>
                      </a:r>
                      <a:endParaRPr lang="en-GB" sz="20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Neue"/>
                      </a:endParaRPr>
                    </a:p>
                    <a:p>
                      <a:pPr lvl="0" algn="l"/>
                      <a:r>
                        <a:rPr lang="en-GB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Universal health needs-School Nursing Team</a:t>
                      </a:r>
                    </a:p>
                    <a:p>
                      <a:pPr algn="l"/>
                      <a:r>
                        <a:rPr lang="en-GB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"/>
                        </a:rPr>
                        <a:t>Statutory health assessments-Children in care specific/complex needs.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16042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26AB2AD-5F81-8804-6683-2C7D4CFD382F}"/>
              </a:ext>
            </a:extLst>
          </p:cNvPr>
          <p:cNvSpPr txBox="1"/>
          <p:nvPr/>
        </p:nvSpPr>
        <p:spPr>
          <a:xfrm>
            <a:off x="5602266" y="1072956"/>
            <a:ext cx="1228177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Children in Care (CiC) A SENCO quick guide to benefits of accessing health information:</a:t>
            </a:r>
            <a:endParaRPr lang="en-GB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71B241-9DF6-F3E3-6701-9B38ADD8F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3705" y="1903953"/>
            <a:ext cx="9673390" cy="1062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993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916B46-B22C-251C-1C7A-BCE103C541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Children in care Nursing Team contacts information: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93304-F2E0-B50C-6F50-9181CBB1C9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b="1" dirty="0"/>
              <a:t>Contacts:</a:t>
            </a:r>
            <a:endParaRPr lang="en-GB" dirty="0"/>
          </a:p>
          <a:p>
            <a:r>
              <a:rPr lang="en-GB" b="1" dirty="0"/>
              <a:t>Birmingham Children in Care Nursing Team </a:t>
            </a:r>
          </a:p>
          <a:p>
            <a:r>
              <a:rPr lang="en-GB" b="1" dirty="0"/>
              <a:t>0121 466-3648 </a:t>
            </a:r>
          </a:p>
          <a:p>
            <a:r>
              <a:rPr lang="en-GB" b="1" dirty="0"/>
              <a:t>Email </a:t>
            </a:r>
            <a:r>
              <a:rPr lang="en-GB" b="1" u="sng" dirty="0">
                <a:hlinkClick r:id="rId2"/>
              </a:rPr>
              <a:t>BCHCT.DUTYNURSECIC@nhs.net</a:t>
            </a:r>
            <a:endParaRPr lang="en-GB" b="1" u="sng" dirty="0"/>
          </a:p>
          <a:p>
            <a:endParaRPr lang="en-GB" b="1" u="sng" dirty="0"/>
          </a:p>
          <a:p>
            <a:endParaRPr lang="en-GB" b="1" u="sng" dirty="0"/>
          </a:p>
          <a:p>
            <a:endParaRPr lang="en-GB" dirty="0"/>
          </a:p>
          <a:p>
            <a:r>
              <a:rPr lang="en-GB" b="1" dirty="0"/>
              <a:t>Solihull Children in care Nursing Team </a:t>
            </a:r>
          </a:p>
          <a:p>
            <a:r>
              <a:rPr lang="en-GB" b="1" dirty="0"/>
              <a:t>0121 -295-3010</a:t>
            </a:r>
          </a:p>
          <a:p>
            <a:r>
              <a:rPr lang="en-GB" b="1" dirty="0"/>
              <a:t> Email </a:t>
            </a:r>
            <a:r>
              <a:rPr lang="en-GB" b="1" u="sng" dirty="0">
                <a:hlinkClick r:id="rId3"/>
              </a:rPr>
              <a:t>UHB-tr.LAC-teamforsolihull@nhs.net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2603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 Template" id="{042EDFA5-F26F-E246-AC7C-A0DA915FF977}" vid="{B045C375-DE4E-DB41-8F64-68EB7ECFAC63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DAFEC90788A47A3F1964604A77DCB" ma:contentTypeVersion="12" ma:contentTypeDescription="Create a new document." ma:contentTypeScope="" ma:versionID="83beec7b572b6f074aaa8ea80bdd91fc">
  <xsd:schema xmlns:xsd="http://www.w3.org/2001/XMLSchema" xmlns:xs="http://www.w3.org/2001/XMLSchema" xmlns:p="http://schemas.microsoft.com/office/2006/metadata/properties" xmlns:ns2="bbfb9cd0-9a67-466a-80b4-0a02ac1b736a" xmlns:ns3="b5310ec2-39a6-43f7-aa10-6e67189019ef" targetNamespace="http://schemas.microsoft.com/office/2006/metadata/properties" ma:root="true" ma:fieldsID="03c4a7df31ef40b02c772f282595fc1e" ns2:_="" ns3:_="">
    <xsd:import namespace="bbfb9cd0-9a67-466a-80b4-0a02ac1b736a"/>
    <xsd:import namespace="b5310ec2-39a6-43f7-aa10-6e67189019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hann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b9cd0-9a67-466a-80b4-0a02ac1b73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7eb6393-bae5-439c-9df7-ed1047f922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Channel" ma:index="19" nillable="true" ma:displayName="Channel" ma:description="Which Comms Channel/s is this for? " ma:format="Dropdown" ma:internalName="Channe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ENCo NB"/>
                    <xsd:enumeration value="Helen's Update"/>
                    <xsd:enumeration value="Schools NB"/>
                    <xsd:enumeration value="EY NB"/>
                    <xsd:enumeration value="Corporate"/>
                    <xsd:enumeration value="Shout Out"/>
                    <xsd:enumeration value="Parents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310ec2-39a6-43f7-aa10-6e67189019e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95e8649-f115-42fd-bc0b-f30bac37ddf9}" ma:internalName="TaxCatchAll" ma:showField="CatchAllData" ma:web="b5310ec2-39a6-43f7-aa10-6e67189019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5310ec2-39a6-43f7-aa10-6e67189019ef" xsi:nil="true"/>
    <lcf76f155ced4ddcb4097134ff3c332f xmlns="bbfb9cd0-9a67-466a-80b4-0a02ac1b736a">
      <Terms xmlns="http://schemas.microsoft.com/office/infopath/2007/PartnerControls"/>
    </lcf76f155ced4ddcb4097134ff3c332f>
    <Channel xmlns="bbfb9cd0-9a67-466a-80b4-0a02ac1b736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272B9F-3C5A-423E-B847-4A704032AF39}"/>
</file>

<file path=customXml/itemProps2.xml><?xml version="1.0" encoding="utf-8"?>
<ds:datastoreItem xmlns:ds="http://schemas.openxmlformats.org/officeDocument/2006/customXml" ds:itemID="{E2FA838B-DC0B-4560-9B71-5F7E6B6D2F3D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80ab13a8-1c09-4e20-8cc8-05a062865b29"/>
    <ds:schemaRef ds:uri="2d36ab6b-5692-4147-80f7-96b94a3daf0d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58F7B09-FAF2-4FCD-851B-AD1F89F10D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21_BasicWhite</Template>
  <TotalTime>0</TotalTime>
  <Words>382</Words>
  <Application>Microsoft Office PowerPoint</Application>
  <PresentationFormat>Custom</PresentationFormat>
  <Paragraphs>49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Helvetica Neue</vt:lpstr>
      <vt:lpstr>Helvetica Neue Medium</vt:lpstr>
      <vt:lpstr>Wingdings</vt:lpstr>
      <vt:lpstr>21_BasicWhite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Cutts</dc:creator>
  <cp:lastModifiedBy>Emma Jones</cp:lastModifiedBy>
  <cp:revision>6</cp:revision>
  <dcterms:created xsi:type="dcterms:W3CDTF">2022-06-08T12:13:08Z</dcterms:created>
  <dcterms:modified xsi:type="dcterms:W3CDTF">2026-05-27T11:46:43Z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0x010100F73DAFEC90788A47A3F1964604A77DCB</vt:lpwstr>
  </property>
  <property fmtid="{D5CDD505-2E9C-101B-9397-08002B2CF9AE}" pid="3" name="MediaServiceImageTags">
    <vt:lpwstr/>
  </property>
  <property fmtid="{D5CDD505-2E9C-101B-9397-08002B2CF9AE}" pid="4" name="MSIP_Label_a17471b1-27ab-4640-9264-e69a67407ca3_Enabled">
    <vt:lpwstr>true</vt:lpwstr>
  </property>
  <property fmtid="{D5CDD505-2E9C-101B-9397-08002B2CF9AE}" pid="5" name="MSIP_Label_a17471b1-27ab-4640-9264-e69a67407ca3_SetDate">
    <vt:lpwstr>2026-05-27T11:46:42Z</vt:lpwstr>
  </property>
  <property fmtid="{D5CDD505-2E9C-101B-9397-08002B2CF9AE}" pid="6" name="MSIP_Label_a17471b1-27ab-4640-9264-e69a67407ca3_Method">
    <vt:lpwstr>Standard</vt:lpwstr>
  </property>
  <property fmtid="{D5CDD505-2E9C-101B-9397-08002B2CF9AE}" pid="7" name="MSIP_Label_a17471b1-27ab-4640-9264-e69a67407ca3_Name">
    <vt:lpwstr>BCC - OFFICIAL</vt:lpwstr>
  </property>
  <property fmtid="{D5CDD505-2E9C-101B-9397-08002B2CF9AE}" pid="8" name="MSIP_Label_a17471b1-27ab-4640-9264-e69a67407ca3_SiteId">
    <vt:lpwstr>699ace67-d2e4-4bcd-b303-d2bbe2b9bbf1</vt:lpwstr>
  </property>
  <property fmtid="{D5CDD505-2E9C-101B-9397-08002B2CF9AE}" pid="9" name="MSIP_Label_a17471b1-27ab-4640-9264-e69a67407ca3_ActionId">
    <vt:lpwstr>c724789e-5474-4c29-ad06-3694078a7c10</vt:lpwstr>
  </property>
  <property fmtid="{D5CDD505-2E9C-101B-9397-08002B2CF9AE}" pid="10" name="MSIP_Label_a17471b1-27ab-4640-9264-e69a67407ca3_ContentBits">
    <vt:lpwstr>2</vt:lpwstr>
  </property>
  <property fmtid="{D5CDD505-2E9C-101B-9397-08002B2CF9AE}" pid="11" name="MSIP_Label_a17471b1-27ab-4640-9264-e69a67407ca3_Tag">
    <vt:lpwstr>10, 3, 0, 1</vt:lpwstr>
  </property>
  <property fmtid="{D5CDD505-2E9C-101B-9397-08002B2CF9AE}" pid="12" name="ClassificationContentMarkingFooterLocations">
    <vt:lpwstr>21_BasicWhite:3</vt:lpwstr>
  </property>
  <property fmtid="{D5CDD505-2E9C-101B-9397-08002B2CF9AE}" pid="13" name="ClassificationContentMarkingFooterText">
    <vt:lpwstr>OFFICIAL</vt:lpwstr>
  </property>
</Properties>
</file>