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4"/>
    <p:sldMasterId id="2147483648" r:id="rId5"/>
  </p:sldMasterIdLst>
  <p:notesMasterIdLst>
    <p:notesMasterId r:id="rId14"/>
  </p:notesMasterIdLst>
  <p:sldIdLst>
    <p:sldId id="279" r:id="rId6"/>
    <p:sldId id="284" r:id="rId7"/>
    <p:sldId id="285" r:id="rId8"/>
    <p:sldId id="280" r:id="rId9"/>
    <p:sldId id="287" r:id="rId10"/>
    <p:sldId id="286" r:id="rId11"/>
    <p:sldId id="281" r:id="rId12"/>
    <p:sldId id="28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hard Selwyn" initials="RS" lastIdx="1" clrIdx="0">
    <p:extLst>
      <p:ext uri="{19B8F6BF-5375-455C-9EA6-DF929625EA0E}">
        <p15:presenceInfo xmlns:p15="http://schemas.microsoft.com/office/powerpoint/2012/main" userId="e1a8284638fb4e3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DC3BD"/>
    <a:srgbClr val="0E86C7"/>
    <a:srgbClr val="F7A9CB"/>
    <a:srgbClr val="34419B"/>
    <a:srgbClr val="009F4B"/>
    <a:srgbClr val="843B96"/>
    <a:srgbClr val="FEC00E"/>
    <a:srgbClr val="CE438B"/>
    <a:srgbClr val="0073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E65A3A-39FD-6F0C-8C93-736C50DC5AEB}" v="176" dt="2021-01-22T16:24:47.931"/>
    <p1510:client id="{5F58D1BC-1531-585E-935F-D1E7B932C20F}" v="42" dt="2021-01-25T09:50:22.001"/>
    <p1510:client id="{77F378F7-E66F-5787-3726-569DF352CFA9}" v="7" dt="2021-02-25T14:32:05.315"/>
    <p1510:client id="{A50BF8CA-7DFA-7FFD-1918-F1598CE86E84}" v="635" dt="2021-01-19T15:11:38.811"/>
    <p1510:client id="{AF051411-2666-3D8A-52F0-A1A55C099EE4}" v="262" dt="2021-01-25T08:57:48.7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46"/>
    <p:restoredTop sz="97872"/>
  </p:normalViewPr>
  <p:slideViewPr>
    <p:cSldViewPr snapToGrid="0" snapToObjects="1">
      <p:cViewPr varScale="1">
        <p:scale>
          <a:sx n="100" d="100"/>
          <a:sy n="100" d="100"/>
        </p:scale>
        <p:origin x="21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Edwards (BSOL CCG)" userId="S::rachel.edwards@birminghamandsolihullccg.nhs.uk::6b4e31fe-007e-4e3e-88b0-22d17784e7a4" providerId="AD" clId="Web-{77F378F7-E66F-5787-3726-569DF352CFA9}"/>
    <pc:docChg chg="modSld">
      <pc:chgData name="Rachel Edwards (BSOL CCG)" userId="S::rachel.edwards@birminghamandsolihullccg.nhs.uk::6b4e31fe-007e-4e3e-88b0-22d17784e7a4" providerId="AD" clId="Web-{77F378F7-E66F-5787-3726-569DF352CFA9}" dt="2021-02-25T14:32:05.315" v="6"/>
      <pc:docMkLst>
        <pc:docMk/>
      </pc:docMkLst>
      <pc:sldChg chg="mod modShow">
        <pc:chgData name="Rachel Edwards (BSOL CCG)" userId="S::rachel.edwards@birminghamandsolihullccg.nhs.uk::6b4e31fe-007e-4e3e-88b0-22d17784e7a4" providerId="AD" clId="Web-{77F378F7-E66F-5787-3726-569DF352CFA9}" dt="2021-02-25T14:32:05.190" v="4"/>
        <pc:sldMkLst>
          <pc:docMk/>
          <pc:sldMk cId="1968024263" sldId="279"/>
        </pc:sldMkLst>
      </pc:sldChg>
      <pc:sldChg chg="mod modShow">
        <pc:chgData name="Rachel Edwards (BSOL CCG)" userId="S::rachel.edwards@birminghamandsolihullccg.nhs.uk::6b4e31fe-007e-4e3e-88b0-22d17784e7a4" providerId="AD" clId="Web-{77F378F7-E66F-5787-3726-569DF352CFA9}" dt="2021-02-25T14:32:05.315" v="6"/>
        <pc:sldMkLst>
          <pc:docMk/>
          <pc:sldMk cId="328653707" sldId="280"/>
        </pc:sldMkLst>
      </pc:sldChg>
      <pc:sldChg chg="mod modShow">
        <pc:chgData name="Rachel Edwards (BSOL CCG)" userId="S::rachel.edwards@birminghamandsolihullccg.nhs.uk::6b4e31fe-007e-4e3e-88b0-22d17784e7a4" providerId="AD" clId="Web-{77F378F7-E66F-5787-3726-569DF352CFA9}" dt="2021-02-25T14:32:05.080" v="2"/>
        <pc:sldMkLst>
          <pc:docMk/>
          <pc:sldMk cId="3401721676" sldId="281"/>
        </pc:sldMkLst>
      </pc:sldChg>
      <pc:sldChg chg="mod modShow">
        <pc:chgData name="Rachel Edwards (BSOL CCG)" userId="S::rachel.edwards@birminghamandsolihullccg.nhs.uk::6b4e31fe-007e-4e3e-88b0-22d17784e7a4" providerId="AD" clId="Web-{77F378F7-E66F-5787-3726-569DF352CFA9}" dt="2021-02-25T14:32:05.252" v="5"/>
        <pc:sldMkLst>
          <pc:docMk/>
          <pc:sldMk cId="1995959659" sldId="287"/>
        </pc:sldMkLst>
      </pc:sldChg>
      <pc:sldChg chg="mod modShow">
        <pc:chgData name="Rachel Edwards (BSOL CCG)" userId="S::rachel.edwards@birminghamandsolihullccg.nhs.uk::6b4e31fe-007e-4e3e-88b0-22d17784e7a4" providerId="AD" clId="Web-{77F378F7-E66F-5787-3726-569DF352CFA9}" dt="2021-02-25T14:32:05.143" v="3"/>
        <pc:sldMkLst>
          <pc:docMk/>
          <pc:sldMk cId="2262797450"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E9B942-0B22-D248-AAAA-90A31B350780}" type="datetimeFigureOut">
              <a:rPr lang="en-GB" smtClean="0"/>
              <a:t>25/02/2021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4F2901-0A20-D24C-B24C-9875C2568C6A}" type="slidenum">
              <a:rPr lang="en-GB" smtClean="0"/>
              <a:t>‹#›</a:t>
            </a:fld>
            <a:endParaRPr lang="en-GB"/>
          </a:p>
        </p:txBody>
      </p:sp>
    </p:spTree>
    <p:extLst>
      <p:ext uri="{BB962C8B-B14F-4D97-AF65-F5344CB8AC3E}">
        <p14:creationId xmlns:p14="http://schemas.microsoft.com/office/powerpoint/2010/main" val="2766695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9D414-21E8-FF43-89F8-B73C3850278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180AC44-8CBC-8945-B346-CFC0960D46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8E63123-DE55-964F-8E3D-5D47CF05F539}"/>
              </a:ext>
            </a:extLst>
          </p:cNvPr>
          <p:cNvSpPr>
            <a:spLocks noGrp="1"/>
          </p:cNvSpPr>
          <p:nvPr>
            <p:ph type="dt" sz="half" idx="10"/>
          </p:nvPr>
        </p:nvSpPr>
        <p:spPr/>
        <p:txBody>
          <a:bodyPr/>
          <a:lstStyle/>
          <a:p>
            <a:fld id="{373DD9ED-5A21-5344-A3D8-F0B7E4704EFA}" type="datetimeFigureOut">
              <a:rPr lang="en-US" smtClean="0"/>
              <a:t>2/25/2021</a:t>
            </a:fld>
            <a:endParaRPr lang="en-US"/>
          </a:p>
        </p:txBody>
      </p:sp>
      <p:sp>
        <p:nvSpPr>
          <p:cNvPr id="5" name="Footer Placeholder 4">
            <a:extLst>
              <a:ext uri="{FF2B5EF4-FFF2-40B4-BE49-F238E27FC236}">
                <a16:creationId xmlns:a16="http://schemas.microsoft.com/office/drawing/2014/main" id="{CBFB0F41-4089-0942-8742-15BEEBE864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0D7E8-D8B1-D84A-9C90-49C975E1DE53}"/>
              </a:ext>
            </a:extLst>
          </p:cNvPr>
          <p:cNvSpPr>
            <a:spLocks noGrp="1"/>
          </p:cNvSpPr>
          <p:nvPr>
            <p:ph type="sldNum" sz="quarter" idx="12"/>
          </p:nvPr>
        </p:nvSpPr>
        <p:spPr/>
        <p:txBody>
          <a:bodyPr/>
          <a:lstStyle/>
          <a:p>
            <a:fld id="{F7C982C8-6461-5E4F-B697-1C1B70793768}" type="slidenum">
              <a:rPr lang="en-US" smtClean="0"/>
              <a:t>‹#›</a:t>
            </a:fld>
            <a:endParaRPr lang="en-US"/>
          </a:p>
        </p:txBody>
      </p:sp>
    </p:spTree>
    <p:extLst>
      <p:ext uri="{BB962C8B-B14F-4D97-AF65-F5344CB8AC3E}">
        <p14:creationId xmlns:p14="http://schemas.microsoft.com/office/powerpoint/2010/main" val="3754253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14A0C-2400-BD42-BB69-349D91F8ED18}"/>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949AA1A-57B3-A548-8B66-0D174D60D70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2E625EF-5281-4947-BA28-358CB55FBEE9}"/>
              </a:ext>
            </a:extLst>
          </p:cNvPr>
          <p:cNvSpPr>
            <a:spLocks noGrp="1"/>
          </p:cNvSpPr>
          <p:nvPr>
            <p:ph type="dt" sz="half" idx="10"/>
          </p:nvPr>
        </p:nvSpPr>
        <p:spPr/>
        <p:txBody>
          <a:bodyPr/>
          <a:lstStyle/>
          <a:p>
            <a:fld id="{373DD9ED-5A21-5344-A3D8-F0B7E4704EFA}" type="datetimeFigureOut">
              <a:rPr lang="en-US" smtClean="0"/>
              <a:t>2/25/2021</a:t>
            </a:fld>
            <a:endParaRPr lang="en-US"/>
          </a:p>
        </p:txBody>
      </p:sp>
      <p:sp>
        <p:nvSpPr>
          <p:cNvPr id="5" name="Footer Placeholder 4">
            <a:extLst>
              <a:ext uri="{FF2B5EF4-FFF2-40B4-BE49-F238E27FC236}">
                <a16:creationId xmlns:a16="http://schemas.microsoft.com/office/drawing/2014/main" id="{5412CB4C-8916-B74F-8855-89BFD4AC81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333A6A-86E3-F34D-991B-ADED3198DA8E}"/>
              </a:ext>
            </a:extLst>
          </p:cNvPr>
          <p:cNvSpPr>
            <a:spLocks noGrp="1"/>
          </p:cNvSpPr>
          <p:nvPr>
            <p:ph type="sldNum" sz="quarter" idx="12"/>
          </p:nvPr>
        </p:nvSpPr>
        <p:spPr/>
        <p:txBody>
          <a:bodyPr/>
          <a:lstStyle/>
          <a:p>
            <a:fld id="{F7C982C8-6461-5E4F-B697-1C1B70793768}" type="slidenum">
              <a:rPr lang="en-US" smtClean="0"/>
              <a:t>‹#›</a:t>
            </a:fld>
            <a:endParaRPr lang="en-US"/>
          </a:p>
        </p:txBody>
      </p:sp>
    </p:spTree>
    <p:extLst>
      <p:ext uri="{BB962C8B-B14F-4D97-AF65-F5344CB8AC3E}">
        <p14:creationId xmlns:p14="http://schemas.microsoft.com/office/powerpoint/2010/main" val="3209445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C9375F-0C74-5143-8996-5F162D14E47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272DEF8-37EB-3246-A00A-3B04CC9BD8B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C046DEB-6017-4649-8F5A-11AF8AA96547}"/>
              </a:ext>
            </a:extLst>
          </p:cNvPr>
          <p:cNvSpPr>
            <a:spLocks noGrp="1"/>
          </p:cNvSpPr>
          <p:nvPr>
            <p:ph type="dt" sz="half" idx="10"/>
          </p:nvPr>
        </p:nvSpPr>
        <p:spPr/>
        <p:txBody>
          <a:bodyPr/>
          <a:lstStyle/>
          <a:p>
            <a:fld id="{373DD9ED-5A21-5344-A3D8-F0B7E4704EFA}" type="datetimeFigureOut">
              <a:rPr lang="en-US" smtClean="0"/>
              <a:t>2/25/2021</a:t>
            </a:fld>
            <a:endParaRPr lang="en-US"/>
          </a:p>
        </p:txBody>
      </p:sp>
      <p:sp>
        <p:nvSpPr>
          <p:cNvPr id="5" name="Footer Placeholder 4">
            <a:extLst>
              <a:ext uri="{FF2B5EF4-FFF2-40B4-BE49-F238E27FC236}">
                <a16:creationId xmlns:a16="http://schemas.microsoft.com/office/drawing/2014/main" id="{F9143ABE-E45D-F34A-BEFB-F8B657476B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B23546-5CF4-0E45-9D5F-DA85E6D21468}"/>
              </a:ext>
            </a:extLst>
          </p:cNvPr>
          <p:cNvSpPr>
            <a:spLocks noGrp="1"/>
          </p:cNvSpPr>
          <p:nvPr>
            <p:ph type="sldNum" sz="quarter" idx="12"/>
          </p:nvPr>
        </p:nvSpPr>
        <p:spPr/>
        <p:txBody>
          <a:bodyPr/>
          <a:lstStyle/>
          <a:p>
            <a:fld id="{F7C982C8-6461-5E4F-B697-1C1B70793768}" type="slidenum">
              <a:rPr lang="en-US" smtClean="0"/>
              <a:t>‹#›</a:t>
            </a:fld>
            <a:endParaRPr lang="en-US"/>
          </a:p>
        </p:txBody>
      </p:sp>
    </p:spTree>
    <p:extLst>
      <p:ext uri="{BB962C8B-B14F-4D97-AF65-F5344CB8AC3E}">
        <p14:creationId xmlns:p14="http://schemas.microsoft.com/office/powerpoint/2010/main" val="1834889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72301-A2CF-9047-AED2-D90D4D2BE158}"/>
              </a:ext>
            </a:extLst>
          </p:cNvPr>
          <p:cNvSpPr>
            <a:spLocks noGrp="1"/>
          </p:cNvSpPr>
          <p:nvPr>
            <p:ph type="ctrTitle"/>
          </p:nvPr>
        </p:nvSpPr>
        <p:spPr>
          <a:xfrm>
            <a:off x="1524000" y="1122363"/>
            <a:ext cx="9144000" cy="2387600"/>
          </a:xfrm>
        </p:spPr>
        <p:txBody>
          <a:bodyPr anchor="b">
            <a:normAutofit/>
          </a:bodyPr>
          <a:lstStyle>
            <a:lvl1pPr algn="ctr">
              <a:defRPr sz="5400"/>
            </a:lvl1pPr>
          </a:lstStyle>
          <a:p>
            <a:r>
              <a:rPr lang="en-GB" dirty="0"/>
              <a:t>Click to edit Master title style</a:t>
            </a:r>
          </a:p>
        </p:txBody>
      </p:sp>
      <p:sp>
        <p:nvSpPr>
          <p:cNvPr id="3" name="Subtitle 2">
            <a:extLst>
              <a:ext uri="{FF2B5EF4-FFF2-40B4-BE49-F238E27FC236}">
                <a16:creationId xmlns:a16="http://schemas.microsoft.com/office/drawing/2014/main" id="{479E97DB-5238-5E4D-903D-D79F2CE15A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Tree>
    <p:extLst>
      <p:ext uri="{BB962C8B-B14F-4D97-AF65-F5344CB8AC3E}">
        <p14:creationId xmlns:p14="http://schemas.microsoft.com/office/powerpoint/2010/main" val="1564538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54D0B-70FE-B346-981B-F92041FF542E}"/>
              </a:ext>
            </a:extLst>
          </p:cNvPr>
          <p:cNvSpPr>
            <a:spLocks noGrp="1"/>
          </p:cNvSpPr>
          <p:nvPr>
            <p:ph type="title"/>
          </p:nvPr>
        </p:nvSpPr>
        <p:spPr>
          <a:xfrm>
            <a:off x="838200" y="847493"/>
            <a:ext cx="10515600" cy="855905"/>
          </a:xfrm>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6FBAD820-7A8B-8644-A77A-8E4C9ECB7D91}"/>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96BA9339-29E3-5749-82C2-754B6BAE96DB}"/>
              </a:ext>
            </a:extLst>
          </p:cNvPr>
          <p:cNvSpPr>
            <a:spLocks noGrp="1"/>
          </p:cNvSpPr>
          <p:nvPr>
            <p:ph sz="half" idx="2"/>
          </p:nvPr>
        </p:nvSpPr>
        <p:spPr>
          <a:xfrm>
            <a:off x="6172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Rectangle 7">
            <a:extLst>
              <a:ext uri="{FF2B5EF4-FFF2-40B4-BE49-F238E27FC236}">
                <a16:creationId xmlns:a16="http://schemas.microsoft.com/office/drawing/2014/main" id="{10C2EE93-D955-524B-8812-46DBE14AA9F5}"/>
              </a:ext>
            </a:extLst>
          </p:cNvPr>
          <p:cNvSpPr/>
          <p:nvPr userDrawn="1"/>
        </p:nvSpPr>
        <p:spPr>
          <a:xfrm>
            <a:off x="838200" y="1703398"/>
            <a:ext cx="105156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48988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10895-F1C6-3B49-BCAB-10DACA4C347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F885057-9FCF-BC4D-A067-88FE81EC51B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C8552D9-D6FA-B149-9F53-5957EAC2FDFB}"/>
              </a:ext>
            </a:extLst>
          </p:cNvPr>
          <p:cNvSpPr>
            <a:spLocks noGrp="1"/>
          </p:cNvSpPr>
          <p:nvPr>
            <p:ph type="dt" sz="half" idx="10"/>
          </p:nvPr>
        </p:nvSpPr>
        <p:spPr/>
        <p:txBody>
          <a:bodyPr/>
          <a:lstStyle/>
          <a:p>
            <a:fld id="{373DD9ED-5A21-5344-A3D8-F0B7E4704EFA}" type="datetimeFigureOut">
              <a:rPr lang="en-US" smtClean="0"/>
              <a:t>2/25/2021</a:t>
            </a:fld>
            <a:endParaRPr lang="en-US"/>
          </a:p>
        </p:txBody>
      </p:sp>
      <p:sp>
        <p:nvSpPr>
          <p:cNvPr id="5" name="Footer Placeholder 4">
            <a:extLst>
              <a:ext uri="{FF2B5EF4-FFF2-40B4-BE49-F238E27FC236}">
                <a16:creationId xmlns:a16="http://schemas.microsoft.com/office/drawing/2014/main" id="{B421FFBA-E103-D744-9619-938F36026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5ADE03-8D54-5147-A6D0-35E985091780}"/>
              </a:ext>
            </a:extLst>
          </p:cNvPr>
          <p:cNvSpPr>
            <a:spLocks noGrp="1"/>
          </p:cNvSpPr>
          <p:nvPr>
            <p:ph type="sldNum" sz="quarter" idx="12"/>
          </p:nvPr>
        </p:nvSpPr>
        <p:spPr/>
        <p:txBody>
          <a:bodyPr/>
          <a:lstStyle/>
          <a:p>
            <a:fld id="{F7C982C8-6461-5E4F-B697-1C1B70793768}" type="slidenum">
              <a:rPr lang="en-US" smtClean="0"/>
              <a:t>‹#›</a:t>
            </a:fld>
            <a:endParaRPr lang="en-US"/>
          </a:p>
        </p:txBody>
      </p:sp>
    </p:spTree>
    <p:extLst>
      <p:ext uri="{BB962C8B-B14F-4D97-AF65-F5344CB8AC3E}">
        <p14:creationId xmlns:p14="http://schemas.microsoft.com/office/powerpoint/2010/main" val="3839388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BBC4A-72FB-134B-8474-0292AFF66A7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E346D69-6BF2-7B49-95DC-52EADF1248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CEBB146-2477-7B46-8E4A-93A433B2F6F5}"/>
              </a:ext>
            </a:extLst>
          </p:cNvPr>
          <p:cNvSpPr>
            <a:spLocks noGrp="1"/>
          </p:cNvSpPr>
          <p:nvPr>
            <p:ph type="dt" sz="half" idx="10"/>
          </p:nvPr>
        </p:nvSpPr>
        <p:spPr/>
        <p:txBody>
          <a:bodyPr/>
          <a:lstStyle/>
          <a:p>
            <a:fld id="{373DD9ED-5A21-5344-A3D8-F0B7E4704EFA}" type="datetimeFigureOut">
              <a:rPr lang="en-US" smtClean="0"/>
              <a:t>2/25/2021</a:t>
            </a:fld>
            <a:endParaRPr lang="en-US"/>
          </a:p>
        </p:txBody>
      </p:sp>
      <p:sp>
        <p:nvSpPr>
          <p:cNvPr id="5" name="Footer Placeholder 4">
            <a:extLst>
              <a:ext uri="{FF2B5EF4-FFF2-40B4-BE49-F238E27FC236}">
                <a16:creationId xmlns:a16="http://schemas.microsoft.com/office/drawing/2014/main" id="{6D29A516-5E9D-D541-B613-5B96CFC6AE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AEC15C-7157-9A43-87C1-15C0D2D5AE29}"/>
              </a:ext>
            </a:extLst>
          </p:cNvPr>
          <p:cNvSpPr>
            <a:spLocks noGrp="1"/>
          </p:cNvSpPr>
          <p:nvPr>
            <p:ph type="sldNum" sz="quarter" idx="12"/>
          </p:nvPr>
        </p:nvSpPr>
        <p:spPr/>
        <p:txBody>
          <a:bodyPr/>
          <a:lstStyle/>
          <a:p>
            <a:fld id="{F7C982C8-6461-5E4F-B697-1C1B70793768}" type="slidenum">
              <a:rPr lang="en-US" smtClean="0"/>
              <a:t>‹#›</a:t>
            </a:fld>
            <a:endParaRPr lang="en-US"/>
          </a:p>
        </p:txBody>
      </p:sp>
    </p:spTree>
    <p:extLst>
      <p:ext uri="{BB962C8B-B14F-4D97-AF65-F5344CB8AC3E}">
        <p14:creationId xmlns:p14="http://schemas.microsoft.com/office/powerpoint/2010/main" val="318029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36C2-4184-2A41-9106-E1B4F26AFD6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F5189FB-B583-A744-81D9-748464A34C2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ACF3AD7-C679-B340-A270-0B5C8882B36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03A89284-3355-F745-853E-C5E8F2ADADB0}"/>
              </a:ext>
            </a:extLst>
          </p:cNvPr>
          <p:cNvSpPr>
            <a:spLocks noGrp="1"/>
          </p:cNvSpPr>
          <p:nvPr>
            <p:ph type="dt" sz="half" idx="10"/>
          </p:nvPr>
        </p:nvSpPr>
        <p:spPr/>
        <p:txBody>
          <a:bodyPr/>
          <a:lstStyle/>
          <a:p>
            <a:fld id="{373DD9ED-5A21-5344-A3D8-F0B7E4704EFA}" type="datetimeFigureOut">
              <a:rPr lang="en-US" smtClean="0"/>
              <a:t>2/25/2021</a:t>
            </a:fld>
            <a:endParaRPr lang="en-US"/>
          </a:p>
        </p:txBody>
      </p:sp>
      <p:sp>
        <p:nvSpPr>
          <p:cNvPr id="6" name="Footer Placeholder 5">
            <a:extLst>
              <a:ext uri="{FF2B5EF4-FFF2-40B4-BE49-F238E27FC236}">
                <a16:creationId xmlns:a16="http://schemas.microsoft.com/office/drawing/2014/main" id="{C9E73A6C-DE2E-464A-9B2F-C861A478AF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1A2BC7-CD8E-8343-88EB-E512D0B5F7A5}"/>
              </a:ext>
            </a:extLst>
          </p:cNvPr>
          <p:cNvSpPr>
            <a:spLocks noGrp="1"/>
          </p:cNvSpPr>
          <p:nvPr>
            <p:ph type="sldNum" sz="quarter" idx="12"/>
          </p:nvPr>
        </p:nvSpPr>
        <p:spPr/>
        <p:txBody>
          <a:bodyPr/>
          <a:lstStyle/>
          <a:p>
            <a:fld id="{F7C982C8-6461-5E4F-B697-1C1B70793768}" type="slidenum">
              <a:rPr lang="en-US" smtClean="0"/>
              <a:t>‹#›</a:t>
            </a:fld>
            <a:endParaRPr lang="en-US"/>
          </a:p>
        </p:txBody>
      </p:sp>
      <p:sp>
        <p:nvSpPr>
          <p:cNvPr id="8" name="Rectangle 7">
            <a:extLst>
              <a:ext uri="{FF2B5EF4-FFF2-40B4-BE49-F238E27FC236}">
                <a16:creationId xmlns:a16="http://schemas.microsoft.com/office/drawing/2014/main" id="{D9817C6E-9036-F048-ADEB-94B6F98EC128}"/>
              </a:ext>
            </a:extLst>
          </p:cNvPr>
          <p:cNvSpPr/>
          <p:nvPr userDrawn="1"/>
        </p:nvSpPr>
        <p:spPr>
          <a:xfrm>
            <a:off x="838200" y="1703398"/>
            <a:ext cx="10515600" cy="1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5219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8E50D-74E4-9142-B223-84D0ABFC6A8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94CA81F-D8A9-CB4A-8ABC-32350E291D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8946CBF-3816-8542-901B-8F69DD4123A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E372BD8-1D49-104C-AE33-600A94D69A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58EBDF2-3878-EA4C-81CC-79E23109058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187A8F44-0601-9245-886F-33B0ECF43E0E}"/>
              </a:ext>
            </a:extLst>
          </p:cNvPr>
          <p:cNvSpPr>
            <a:spLocks noGrp="1"/>
          </p:cNvSpPr>
          <p:nvPr>
            <p:ph type="dt" sz="half" idx="10"/>
          </p:nvPr>
        </p:nvSpPr>
        <p:spPr/>
        <p:txBody>
          <a:bodyPr/>
          <a:lstStyle/>
          <a:p>
            <a:fld id="{373DD9ED-5A21-5344-A3D8-F0B7E4704EFA}" type="datetimeFigureOut">
              <a:rPr lang="en-US" smtClean="0"/>
              <a:t>2/25/2021</a:t>
            </a:fld>
            <a:endParaRPr lang="en-US"/>
          </a:p>
        </p:txBody>
      </p:sp>
      <p:sp>
        <p:nvSpPr>
          <p:cNvPr id="8" name="Footer Placeholder 7">
            <a:extLst>
              <a:ext uri="{FF2B5EF4-FFF2-40B4-BE49-F238E27FC236}">
                <a16:creationId xmlns:a16="http://schemas.microsoft.com/office/drawing/2014/main" id="{2D328B49-B4F8-F94E-9124-C021589D26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C07C0B-FD3E-8347-A4D6-A134EB76812C}"/>
              </a:ext>
            </a:extLst>
          </p:cNvPr>
          <p:cNvSpPr>
            <a:spLocks noGrp="1"/>
          </p:cNvSpPr>
          <p:nvPr>
            <p:ph type="sldNum" sz="quarter" idx="12"/>
          </p:nvPr>
        </p:nvSpPr>
        <p:spPr/>
        <p:txBody>
          <a:bodyPr/>
          <a:lstStyle/>
          <a:p>
            <a:fld id="{F7C982C8-6461-5E4F-B697-1C1B70793768}" type="slidenum">
              <a:rPr lang="en-US" smtClean="0"/>
              <a:t>‹#›</a:t>
            </a:fld>
            <a:endParaRPr lang="en-US"/>
          </a:p>
        </p:txBody>
      </p:sp>
    </p:spTree>
    <p:extLst>
      <p:ext uri="{BB962C8B-B14F-4D97-AF65-F5344CB8AC3E}">
        <p14:creationId xmlns:p14="http://schemas.microsoft.com/office/powerpoint/2010/main" val="904630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7AECC-C12F-7243-BE17-DD6AFF4E78C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2643E38-40A8-5D43-8FD2-5439683EC75C}"/>
              </a:ext>
            </a:extLst>
          </p:cNvPr>
          <p:cNvSpPr>
            <a:spLocks noGrp="1"/>
          </p:cNvSpPr>
          <p:nvPr>
            <p:ph type="dt" sz="half" idx="10"/>
          </p:nvPr>
        </p:nvSpPr>
        <p:spPr/>
        <p:txBody>
          <a:bodyPr/>
          <a:lstStyle/>
          <a:p>
            <a:fld id="{373DD9ED-5A21-5344-A3D8-F0B7E4704EFA}" type="datetimeFigureOut">
              <a:rPr lang="en-US" smtClean="0"/>
              <a:t>2/25/2021</a:t>
            </a:fld>
            <a:endParaRPr lang="en-US"/>
          </a:p>
        </p:txBody>
      </p:sp>
      <p:sp>
        <p:nvSpPr>
          <p:cNvPr id="4" name="Footer Placeholder 3">
            <a:extLst>
              <a:ext uri="{FF2B5EF4-FFF2-40B4-BE49-F238E27FC236}">
                <a16:creationId xmlns:a16="http://schemas.microsoft.com/office/drawing/2014/main" id="{86D53671-CE61-024B-B6D4-DDF5C97A32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5AA78B-8743-6749-B58F-E8F803699AB3}"/>
              </a:ext>
            </a:extLst>
          </p:cNvPr>
          <p:cNvSpPr>
            <a:spLocks noGrp="1"/>
          </p:cNvSpPr>
          <p:nvPr>
            <p:ph type="sldNum" sz="quarter" idx="12"/>
          </p:nvPr>
        </p:nvSpPr>
        <p:spPr/>
        <p:txBody>
          <a:bodyPr/>
          <a:lstStyle/>
          <a:p>
            <a:fld id="{F7C982C8-6461-5E4F-B697-1C1B70793768}" type="slidenum">
              <a:rPr lang="en-US" smtClean="0"/>
              <a:t>‹#›</a:t>
            </a:fld>
            <a:endParaRPr lang="en-US"/>
          </a:p>
        </p:txBody>
      </p:sp>
    </p:spTree>
    <p:extLst>
      <p:ext uri="{BB962C8B-B14F-4D97-AF65-F5344CB8AC3E}">
        <p14:creationId xmlns:p14="http://schemas.microsoft.com/office/powerpoint/2010/main" val="914413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B90499-ABCD-1342-B943-EFE5C749E60D}"/>
              </a:ext>
            </a:extLst>
          </p:cNvPr>
          <p:cNvSpPr>
            <a:spLocks noGrp="1"/>
          </p:cNvSpPr>
          <p:nvPr>
            <p:ph type="dt" sz="half" idx="10"/>
          </p:nvPr>
        </p:nvSpPr>
        <p:spPr/>
        <p:txBody>
          <a:bodyPr/>
          <a:lstStyle/>
          <a:p>
            <a:fld id="{373DD9ED-5A21-5344-A3D8-F0B7E4704EFA}" type="datetimeFigureOut">
              <a:rPr lang="en-US" smtClean="0"/>
              <a:t>2/25/2021</a:t>
            </a:fld>
            <a:endParaRPr lang="en-US"/>
          </a:p>
        </p:txBody>
      </p:sp>
      <p:sp>
        <p:nvSpPr>
          <p:cNvPr id="3" name="Footer Placeholder 2">
            <a:extLst>
              <a:ext uri="{FF2B5EF4-FFF2-40B4-BE49-F238E27FC236}">
                <a16:creationId xmlns:a16="http://schemas.microsoft.com/office/drawing/2014/main" id="{30A54C66-30D3-0F47-9754-AE01EDB622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B064A7-F3A0-9C43-A0C4-3F755C13513E}"/>
              </a:ext>
            </a:extLst>
          </p:cNvPr>
          <p:cNvSpPr>
            <a:spLocks noGrp="1"/>
          </p:cNvSpPr>
          <p:nvPr>
            <p:ph type="sldNum" sz="quarter" idx="12"/>
          </p:nvPr>
        </p:nvSpPr>
        <p:spPr/>
        <p:txBody>
          <a:bodyPr/>
          <a:lstStyle/>
          <a:p>
            <a:fld id="{F7C982C8-6461-5E4F-B697-1C1B70793768}" type="slidenum">
              <a:rPr lang="en-US" smtClean="0"/>
              <a:t>‹#›</a:t>
            </a:fld>
            <a:endParaRPr lang="en-US"/>
          </a:p>
        </p:txBody>
      </p:sp>
    </p:spTree>
    <p:extLst>
      <p:ext uri="{BB962C8B-B14F-4D97-AF65-F5344CB8AC3E}">
        <p14:creationId xmlns:p14="http://schemas.microsoft.com/office/powerpoint/2010/main" val="232346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17EC9-BC56-2649-A033-07868BDB312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A9CA421-BAFC-D44C-AD08-D49CC7B888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478FEDC-AD5E-2D4E-BE17-B83ADBCCC5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F76576-6FA4-1F4E-AE1E-FE05F8C6BBD6}"/>
              </a:ext>
            </a:extLst>
          </p:cNvPr>
          <p:cNvSpPr>
            <a:spLocks noGrp="1"/>
          </p:cNvSpPr>
          <p:nvPr>
            <p:ph type="dt" sz="half" idx="10"/>
          </p:nvPr>
        </p:nvSpPr>
        <p:spPr/>
        <p:txBody>
          <a:bodyPr/>
          <a:lstStyle/>
          <a:p>
            <a:fld id="{373DD9ED-5A21-5344-A3D8-F0B7E4704EFA}" type="datetimeFigureOut">
              <a:rPr lang="en-US" smtClean="0"/>
              <a:t>2/25/2021</a:t>
            </a:fld>
            <a:endParaRPr lang="en-US"/>
          </a:p>
        </p:txBody>
      </p:sp>
      <p:sp>
        <p:nvSpPr>
          <p:cNvPr id="6" name="Footer Placeholder 5">
            <a:extLst>
              <a:ext uri="{FF2B5EF4-FFF2-40B4-BE49-F238E27FC236}">
                <a16:creationId xmlns:a16="http://schemas.microsoft.com/office/drawing/2014/main" id="{925A45E6-962E-9D4A-BF0C-6D3089B09C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CF2E55-12AB-0A4F-8805-CEA38DC88E5F}"/>
              </a:ext>
            </a:extLst>
          </p:cNvPr>
          <p:cNvSpPr>
            <a:spLocks noGrp="1"/>
          </p:cNvSpPr>
          <p:nvPr>
            <p:ph type="sldNum" sz="quarter" idx="12"/>
          </p:nvPr>
        </p:nvSpPr>
        <p:spPr/>
        <p:txBody>
          <a:bodyPr/>
          <a:lstStyle/>
          <a:p>
            <a:fld id="{F7C982C8-6461-5E4F-B697-1C1B70793768}" type="slidenum">
              <a:rPr lang="en-US" smtClean="0"/>
              <a:t>‹#›</a:t>
            </a:fld>
            <a:endParaRPr lang="en-US"/>
          </a:p>
        </p:txBody>
      </p:sp>
    </p:spTree>
    <p:extLst>
      <p:ext uri="{BB962C8B-B14F-4D97-AF65-F5344CB8AC3E}">
        <p14:creationId xmlns:p14="http://schemas.microsoft.com/office/powerpoint/2010/main" val="29216880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95BCC-0207-6C40-AA99-8011B77CB30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5DCD39D7-E0D2-024A-A6F4-A2451070A2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A2C54A-A3CE-8E4A-90AE-B0FDC37405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9BD2A3C-E6D8-114F-BC32-3F7B55E4FAD1}"/>
              </a:ext>
            </a:extLst>
          </p:cNvPr>
          <p:cNvSpPr>
            <a:spLocks noGrp="1"/>
          </p:cNvSpPr>
          <p:nvPr>
            <p:ph type="dt" sz="half" idx="10"/>
          </p:nvPr>
        </p:nvSpPr>
        <p:spPr/>
        <p:txBody>
          <a:bodyPr/>
          <a:lstStyle/>
          <a:p>
            <a:fld id="{373DD9ED-5A21-5344-A3D8-F0B7E4704EFA}" type="datetimeFigureOut">
              <a:rPr lang="en-US" smtClean="0"/>
              <a:t>2/25/2021</a:t>
            </a:fld>
            <a:endParaRPr lang="en-US"/>
          </a:p>
        </p:txBody>
      </p:sp>
      <p:sp>
        <p:nvSpPr>
          <p:cNvPr id="6" name="Footer Placeholder 5">
            <a:extLst>
              <a:ext uri="{FF2B5EF4-FFF2-40B4-BE49-F238E27FC236}">
                <a16:creationId xmlns:a16="http://schemas.microsoft.com/office/drawing/2014/main" id="{E152E4A6-B569-4B42-B01E-1B20607DE8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1873D8-D988-E649-BEC8-F11F3FDF0AA0}"/>
              </a:ext>
            </a:extLst>
          </p:cNvPr>
          <p:cNvSpPr>
            <a:spLocks noGrp="1"/>
          </p:cNvSpPr>
          <p:nvPr>
            <p:ph type="sldNum" sz="quarter" idx="12"/>
          </p:nvPr>
        </p:nvSpPr>
        <p:spPr/>
        <p:txBody>
          <a:bodyPr/>
          <a:lstStyle/>
          <a:p>
            <a:fld id="{F7C982C8-6461-5E4F-B697-1C1B70793768}" type="slidenum">
              <a:rPr lang="en-US" smtClean="0"/>
              <a:t>‹#›</a:t>
            </a:fld>
            <a:endParaRPr lang="en-US"/>
          </a:p>
        </p:txBody>
      </p:sp>
    </p:spTree>
    <p:extLst>
      <p:ext uri="{BB962C8B-B14F-4D97-AF65-F5344CB8AC3E}">
        <p14:creationId xmlns:p14="http://schemas.microsoft.com/office/powerpoint/2010/main" val="2978538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22B211-2393-8847-B85A-E47FD0D16F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E497802-2EE0-4245-9848-617CBCBAFE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A841543-F988-444F-81A1-15EA29876A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3DD9ED-5A21-5344-A3D8-F0B7E4704EFA}" type="datetimeFigureOut">
              <a:rPr lang="en-US" smtClean="0"/>
              <a:t>2/25/2021</a:t>
            </a:fld>
            <a:endParaRPr lang="en-US"/>
          </a:p>
        </p:txBody>
      </p:sp>
      <p:sp>
        <p:nvSpPr>
          <p:cNvPr id="5" name="Footer Placeholder 4">
            <a:extLst>
              <a:ext uri="{FF2B5EF4-FFF2-40B4-BE49-F238E27FC236}">
                <a16:creationId xmlns:a16="http://schemas.microsoft.com/office/drawing/2014/main" id="{CF61702B-67E5-9E4B-A759-891F523736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2E1247-092A-9B44-8F6B-EFF7BB73A0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982C8-6461-5E4F-B697-1C1B70793768}" type="slidenum">
              <a:rPr lang="en-US" smtClean="0"/>
              <a:t>‹#›</a:t>
            </a:fld>
            <a:endParaRPr lang="en-US"/>
          </a:p>
        </p:txBody>
      </p:sp>
      <p:sp>
        <p:nvSpPr>
          <p:cNvPr id="7" name="Rectangle 6">
            <a:extLst>
              <a:ext uri="{FF2B5EF4-FFF2-40B4-BE49-F238E27FC236}">
                <a16:creationId xmlns:a16="http://schemas.microsoft.com/office/drawing/2014/main" id="{3E77DEF8-8FB1-0F45-9CB8-E0DA830392E2}"/>
              </a:ext>
            </a:extLst>
          </p:cNvPr>
          <p:cNvSpPr/>
          <p:nvPr userDrawn="1"/>
        </p:nvSpPr>
        <p:spPr>
          <a:xfrm>
            <a:off x="0" y="-1"/>
            <a:ext cx="12192000" cy="524108"/>
          </a:xfrm>
          <a:prstGeom prst="rect">
            <a:avLst/>
          </a:prstGeom>
          <a:solidFill>
            <a:srgbClr val="CE4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picture containing drawing, holding, sitting, ball&#10;&#10;Description automatically generated">
            <a:extLst>
              <a:ext uri="{FF2B5EF4-FFF2-40B4-BE49-F238E27FC236}">
                <a16:creationId xmlns:a16="http://schemas.microsoft.com/office/drawing/2014/main" id="{D6FE67C0-5292-7849-9956-A8D42BCF2790}"/>
              </a:ext>
            </a:extLst>
          </p:cNvPr>
          <p:cNvPicPr>
            <a:picLocks noChangeAspect="1"/>
          </p:cNvPicPr>
          <p:nvPr userDrawn="1"/>
        </p:nvPicPr>
        <p:blipFill>
          <a:blip r:embed="rId13"/>
          <a:stretch>
            <a:fillRect/>
          </a:stretch>
        </p:blipFill>
        <p:spPr>
          <a:xfrm>
            <a:off x="550289" y="6271496"/>
            <a:ext cx="2834114" cy="462621"/>
          </a:xfrm>
          <a:prstGeom prst="rect">
            <a:avLst/>
          </a:prstGeom>
        </p:spPr>
      </p:pic>
      <p:sp>
        <p:nvSpPr>
          <p:cNvPr id="9" name="Rectangle 8">
            <a:extLst>
              <a:ext uri="{FF2B5EF4-FFF2-40B4-BE49-F238E27FC236}">
                <a16:creationId xmlns:a16="http://schemas.microsoft.com/office/drawing/2014/main" id="{911A1A8D-0709-5742-888F-057FB91EEF6D}"/>
              </a:ext>
            </a:extLst>
          </p:cNvPr>
          <p:cNvSpPr/>
          <p:nvPr userDrawn="1"/>
        </p:nvSpPr>
        <p:spPr>
          <a:xfrm>
            <a:off x="11275585" y="6236823"/>
            <a:ext cx="368146" cy="6184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1F5483F6-A787-9C40-8786-1B3AAE557288}"/>
              </a:ext>
            </a:extLst>
          </p:cNvPr>
          <p:cNvSpPr txBox="1"/>
          <p:nvPr userDrawn="1"/>
        </p:nvSpPr>
        <p:spPr>
          <a:xfrm>
            <a:off x="11223702" y="6270038"/>
            <a:ext cx="473927" cy="261610"/>
          </a:xfrm>
          <a:prstGeom prst="rect">
            <a:avLst/>
          </a:prstGeom>
          <a:noFill/>
        </p:spPr>
        <p:txBody>
          <a:bodyPr wrap="square" rtlCol="0">
            <a:spAutoFit/>
          </a:bodyPr>
          <a:lstStyle/>
          <a:p>
            <a:pPr algn="ctr"/>
            <a:fld id="{BAB45A9D-7A5A-2B47-AE27-DB8B2922B4A2}" type="slidenum">
              <a:rPr lang="en-GB" sz="1100" b="0" i="0" smtClean="0">
                <a:latin typeface="Segoe UI" panose="020B0502040204020203" pitchFamily="34" charset="0"/>
                <a:cs typeface="Segoe UI" panose="020B0502040204020203" pitchFamily="34" charset="0"/>
              </a:rPr>
              <a:pPr algn="ctr"/>
              <a:t>‹#›</a:t>
            </a:fld>
            <a:endParaRPr lang="en-GB" sz="1100" b="0" i="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209165700"/>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4F564F-7B1E-F74A-980B-C9B4CA1C50A2}"/>
              </a:ext>
            </a:extLst>
          </p:cNvPr>
          <p:cNvSpPr/>
          <p:nvPr userDrawn="1"/>
        </p:nvSpPr>
        <p:spPr>
          <a:xfrm>
            <a:off x="0" y="-1"/>
            <a:ext cx="12192000" cy="524108"/>
          </a:xfrm>
          <a:prstGeom prst="rect">
            <a:avLst/>
          </a:prstGeom>
          <a:solidFill>
            <a:srgbClr val="CE43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Placeholder 1">
            <a:extLst>
              <a:ext uri="{FF2B5EF4-FFF2-40B4-BE49-F238E27FC236}">
                <a16:creationId xmlns:a16="http://schemas.microsoft.com/office/drawing/2014/main" id="{12B7FB39-7C18-E248-BB93-CF152DEBF36C}"/>
              </a:ext>
            </a:extLst>
          </p:cNvPr>
          <p:cNvSpPr>
            <a:spLocks noGrp="1"/>
          </p:cNvSpPr>
          <p:nvPr>
            <p:ph type="title"/>
          </p:nvPr>
        </p:nvSpPr>
        <p:spPr>
          <a:xfrm>
            <a:off x="574288" y="618640"/>
            <a:ext cx="11043424" cy="1072048"/>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775A5372-6990-4244-957A-580A762B9D88}"/>
              </a:ext>
            </a:extLst>
          </p:cNvPr>
          <p:cNvSpPr>
            <a:spLocks noGrp="1"/>
          </p:cNvSpPr>
          <p:nvPr>
            <p:ph type="body" idx="1"/>
          </p:nvPr>
        </p:nvSpPr>
        <p:spPr>
          <a:xfrm>
            <a:off x="574288" y="1825625"/>
            <a:ext cx="11043424"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3" name="Picture 12" descr="A picture containing drawing, holding, sitting, ball&#10;&#10;Description automatically generated">
            <a:extLst>
              <a:ext uri="{FF2B5EF4-FFF2-40B4-BE49-F238E27FC236}">
                <a16:creationId xmlns:a16="http://schemas.microsoft.com/office/drawing/2014/main" id="{E3331F43-FDCE-3D4F-9475-F1C1A2170B59}"/>
              </a:ext>
            </a:extLst>
          </p:cNvPr>
          <p:cNvPicPr>
            <a:picLocks noChangeAspect="1"/>
          </p:cNvPicPr>
          <p:nvPr userDrawn="1"/>
        </p:nvPicPr>
        <p:blipFill>
          <a:blip r:embed="rId4"/>
          <a:stretch>
            <a:fillRect/>
          </a:stretch>
        </p:blipFill>
        <p:spPr>
          <a:xfrm>
            <a:off x="550289" y="6271496"/>
            <a:ext cx="2834114" cy="462621"/>
          </a:xfrm>
          <a:prstGeom prst="rect">
            <a:avLst/>
          </a:prstGeom>
        </p:spPr>
      </p:pic>
      <p:sp>
        <p:nvSpPr>
          <p:cNvPr id="14" name="Rectangle 13">
            <a:extLst>
              <a:ext uri="{FF2B5EF4-FFF2-40B4-BE49-F238E27FC236}">
                <a16:creationId xmlns:a16="http://schemas.microsoft.com/office/drawing/2014/main" id="{B4AC5310-7B5C-AC4F-83D2-77E86CD81894}"/>
              </a:ext>
            </a:extLst>
          </p:cNvPr>
          <p:cNvSpPr/>
          <p:nvPr userDrawn="1"/>
        </p:nvSpPr>
        <p:spPr>
          <a:xfrm>
            <a:off x="11275585" y="6236823"/>
            <a:ext cx="368146" cy="6184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F7AC7FBD-A59B-5744-9ED6-03505AB9D7E7}"/>
              </a:ext>
            </a:extLst>
          </p:cNvPr>
          <p:cNvSpPr txBox="1"/>
          <p:nvPr userDrawn="1"/>
        </p:nvSpPr>
        <p:spPr>
          <a:xfrm>
            <a:off x="11223702" y="6270038"/>
            <a:ext cx="473927" cy="261610"/>
          </a:xfrm>
          <a:prstGeom prst="rect">
            <a:avLst/>
          </a:prstGeom>
          <a:noFill/>
        </p:spPr>
        <p:txBody>
          <a:bodyPr wrap="square" rtlCol="0">
            <a:spAutoFit/>
          </a:bodyPr>
          <a:lstStyle/>
          <a:p>
            <a:pPr algn="ctr"/>
            <a:fld id="{BAB45A9D-7A5A-2B47-AE27-DB8B2922B4A2}" type="slidenum">
              <a:rPr lang="en-GB" sz="1100" b="0" i="0" smtClean="0">
                <a:latin typeface="Segoe UI" panose="020B0502040204020203" pitchFamily="34" charset="0"/>
                <a:cs typeface="Segoe UI" panose="020B0502040204020203" pitchFamily="34" charset="0"/>
              </a:rPr>
              <a:pPr algn="ctr"/>
              <a:t>‹#›</a:t>
            </a:fld>
            <a:endParaRPr lang="en-GB" sz="1100" b="0" i="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783418402"/>
      </p:ext>
    </p:extLst>
  </p:cSld>
  <p:clrMap bg1="dk1" tx1="lt1" bg2="dk2" tx2="lt2" accent1="accent1" accent2="accent2" accent3="accent3" accent4="accent4" accent5="accent5" accent6="accent6" hlink="hlink" folHlink="folHlink"/>
  <p:sldLayoutIdLst>
    <p:sldLayoutId id="2147483649" r:id="rId1"/>
    <p:sldLayoutId id="2147483652" r:id="rId2"/>
  </p:sldLayoutIdLst>
  <p:txStyles>
    <p:titleStyle>
      <a:lvl1pPr algn="l" defTabSz="914400" rtl="0" eaLnBrk="1" latinLnBrk="0" hangingPunct="1">
        <a:lnSpc>
          <a:spcPct val="90000"/>
        </a:lnSpc>
        <a:spcBef>
          <a:spcPct val="0"/>
        </a:spcBef>
        <a:buNone/>
        <a:defRPr sz="4000" b="0" i="0" kern="1200">
          <a:solidFill>
            <a:schemeClr val="tx1"/>
          </a:solidFill>
          <a:latin typeface="Segoe UI Light" panose="020B0502040204020203" pitchFamily="34" charset="0"/>
          <a:ea typeface="+mj-ea"/>
          <a:cs typeface="Segoe UI Light" panose="020B0502040204020203" pitchFamily="34" charset="0"/>
        </a:defRPr>
      </a:lvl1pPr>
    </p:titleStyle>
    <p:bodyStyle>
      <a:lvl1pPr marL="228600" indent="-228600" algn="l" defTabSz="914400" rtl="0" eaLnBrk="1" latinLnBrk="0" hangingPunct="1">
        <a:lnSpc>
          <a:spcPct val="90000"/>
        </a:lnSpc>
        <a:spcBef>
          <a:spcPts val="1000"/>
        </a:spcBef>
        <a:buClr>
          <a:schemeClr val="accent1"/>
        </a:buClr>
        <a:buSzPct val="120000"/>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SzPct val="80000"/>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5.tif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2.tiff"/><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tiff"/><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7C8AC-AA8C-7043-B465-9E5A248F2E45}"/>
              </a:ext>
            </a:extLst>
          </p:cNvPr>
          <p:cNvSpPr>
            <a:spLocks noGrp="1"/>
          </p:cNvSpPr>
          <p:nvPr>
            <p:ph type="title"/>
          </p:nvPr>
        </p:nvSpPr>
        <p:spPr>
          <a:xfrm>
            <a:off x="775447" y="2087443"/>
            <a:ext cx="10515600" cy="2686263"/>
          </a:xfrm>
        </p:spPr>
        <p:txBody>
          <a:bodyPr>
            <a:normAutofit/>
          </a:bodyPr>
          <a:lstStyle/>
          <a:p>
            <a:pPr algn="ctr"/>
            <a:r>
              <a:rPr lang="en-US" b="1" dirty="0">
                <a:latin typeface="Segoe UI Light"/>
                <a:cs typeface="Calibri Light"/>
              </a:rPr>
              <a:t>Birmingham Children's Partnership </a:t>
            </a:r>
            <a:br>
              <a:rPr lang="en-US" b="1" dirty="0">
                <a:latin typeface="Segoe UI Light"/>
                <a:cs typeface="Calibri Light"/>
              </a:rPr>
            </a:br>
            <a:br>
              <a:rPr lang="en-US" b="1" dirty="0">
                <a:latin typeface="Segoe UI Light"/>
                <a:cs typeface="Calibri Light"/>
              </a:rPr>
            </a:br>
            <a:r>
              <a:rPr lang="en-US" sz="3600" b="1" dirty="0">
                <a:latin typeface="Segoe UI Light"/>
                <a:cs typeface="Calibri Light"/>
              </a:rPr>
              <a:t>An Overview</a:t>
            </a:r>
            <a:br>
              <a:rPr lang="en-US" dirty="0">
                <a:solidFill>
                  <a:schemeClr val="bg1"/>
                </a:solidFill>
                <a:cs typeface="Calibri Light"/>
              </a:rPr>
            </a:br>
            <a:endParaRPr lang="en-US" dirty="0">
              <a:cs typeface="Calibri Light"/>
            </a:endParaRPr>
          </a:p>
        </p:txBody>
      </p:sp>
      <p:pic>
        <p:nvPicPr>
          <p:cNvPr id="4" name="Content Placeholder 3" descr="A picture containing holding, drawing, red&#10;&#10;Description automatically generated">
            <a:extLst>
              <a:ext uri="{FF2B5EF4-FFF2-40B4-BE49-F238E27FC236}">
                <a16:creationId xmlns:a16="http://schemas.microsoft.com/office/drawing/2014/main" id="{CB7B9161-18F9-1C4A-9E73-AFA33DA1317B}"/>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15746" y="6144322"/>
            <a:ext cx="4333952" cy="713678"/>
          </a:xfrm>
          <a:prstGeom prst="rect">
            <a:avLst/>
          </a:prstGeom>
        </p:spPr>
      </p:pic>
      <p:pic>
        <p:nvPicPr>
          <p:cNvPr id="7" name="Picture 7" descr="A picture containing logo&#10;&#10;Description automatically generated">
            <a:extLst>
              <a:ext uri="{FF2B5EF4-FFF2-40B4-BE49-F238E27FC236}">
                <a16:creationId xmlns:a16="http://schemas.microsoft.com/office/drawing/2014/main" id="{43AB498D-B39D-40E3-B35D-3EDAB5E399F8}"/>
              </a:ext>
            </a:extLst>
          </p:cNvPr>
          <p:cNvPicPr>
            <a:picLocks noChangeAspect="1"/>
          </p:cNvPicPr>
          <p:nvPr/>
        </p:nvPicPr>
        <p:blipFill>
          <a:blip r:embed="rId3"/>
          <a:stretch>
            <a:fillRect/>
          </a:stretch>
        </p:blipFill>
        <p:spPr>
          <a:xfrm>
            <a:off x="4670609" y="6423102"/>
            <a:ext cx="6427697" cy="305015"/>
          </a:xfrm>
          <a:prstGeom prst="rect">
            <a:avLst/>
          </a:prstGeom>
        </p:spPr>
      </p:pic>
    </p:spTree>
    <p:extLst>
      <p:ext uri="{BB962C8B-B14F-4D97-AF65-F5344CB8AC3E}">
        <p14:creationId xmlns:p14="http://schemas.microsoft.com/office/powerpoint/2010/main" val="1968024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hild in striped shirt holding his hands up&#10;&#10;Description automatically generated">
            <a:extLst>
              <a:ext uri="{FF2B5EF4-FFF2-40B4-BE49-F238E27FC236}">
                <a16:creationId xmlns:a16="http://schemas.microsoft.com/office/drawing/2014/main" id="{34D3B948-7B8E-7148-ACA4-B1948ECA0236}"/>
              </a:ext>
            </a:extLst>
          </p:cNvPr>
          <p:cNvPicPr>
            <a:picLocks noChangeAspect="1"/>
          </p:cNvPicPr>
          <p:nvPr/>
        </p:nvPicPr>
        <p:blipFill>
          <a:blip r:embed="rId2"/>
          <a:stretch>
            <a:fillRect/>
          </a:stretch>
        </p:blipFill>
        <p:spPr>
          <a:xfrm flipH="1">
            <a:off x="371787" y="1653208"/>
            <a:ext cx="3520771" cy="4656956"/>
          </a:xfrm>
          <a:prstGeom prst="rect">
            <a:avLst/>
          </a:prstGeom>
        </p:spPr>
      </p:pic>
      <p:grpSp>
        <p:nvGrpSpPr>
          <p:cNvPr id="3" name="Group 2">
            <a:extLst>
              <a:ext uri="{FF2B5EF4-FFF2-40B4-BE49-F238E27FC236}">
                <a16:creationId xmlns:a16="http://schemas.microsoft.com/office/drawing/2014/main" id="{00325C28-CB84-BB4D-899F-12F0E716962A}"/>
              </a:ext>
            </a:extLst>
          </p:cNvPr>
          <p:cNvGrpSpPr/>
          <p:nvPr/>
        </p:nvGrpSpPr>
        <p:grpSpPr>
          <a:xfrm>
            <a:off x="3447420" y="990610"/>
            <a:ext cx="2170998" cy="865600"/>
            <a:chOff x="2709542" y="815657"/>
            <a:chExt cx="2170998" cy="865600"/>
          </a:xfrm>
        </p:grpSpPr>
        <p:sp>
          <p:nvSpPr>
            <p:cNvPr id="9" name="Rounded Rectangle 8">
              <a:extLst>
                <a:ext uri="{FF2B5EF4-FFF2-40B4-BE49-F238E27FC236}">
                  <a16:creationId xmlns:a16="http://schemas.microsoft.com/office/drawing/2014/main" id="{201272BC-2529-DC4F-9B57-E3B5A03D1B9E}"/>
                </a:ext>
              </a:extLst>
            </p:cNvPr>
            <p:cNvSpPr/>
            <p:nvPr/>
          </p:nvSpPr>
          <p:spPr>
            <a:xfrm>
              <a:off x="2709542" y="815657"/>
              <a:ext cx="2170998" cy="865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8B98181C-31CA-CD48-8B0B-48E435ED7266}"/>
                </a:ext>
              </a:extLst>
            </p:cNvPr>
            <p:cNvPicPr>
              <a:picLocks noChangeAspect="1"/>
            </p:cNvPicPr>
            <p:nvPr/>
          </p:nvPicPr>
          <p:blipFill>
            <a:blip r:embed="rId3"/>
            <a:stretch>
              <a:fillRect/>
            </a:stretch>
          </p:blipFill>
          <p:spPr>
            <a:xfrm>
              <a:off x="2903237" y="1052149"/>
              <a:ext cx="1722199" cy="386765"/>
            </a:xfrm>
            <a:prstGeom prst="rect">
              <a:avLst/>
            </a:prstGeom>
          </p:spPr>
        </p:pic>
      </p:grpSp>
      <p:grpSp>
        <p:nvGrpSpPr>
          <p:cNvPr id="4" name="Group 3">
            <a:extLst>
              <a:ext uri="{FF2B5EF4-FFF2-40B4-BE49-F238E27FC236}">
                <a16:creationId xmlns:a16="http://schemas.microsoft.com/office/drawing/2014/main" id="{0548F0FA-2D16-F540-8ADE-4261FF44F571}"/>
              </a:ext>
            </a:extLst>
          </p:cNvPr>
          <p:cNvGrpSpPr/>
          <p:nvPr/>
        </p:nvGrpSpPr>
        <p:grpSpPr>
          <a:xfrm>
            <a:off x="6347162" y="696402"/>
            <a:ext cx="2170998" cy="865600"/>
            <a:chOff x="5957625" y="876523"/>
            <a:chExt cx="2170998" cy="865600"/>
          </a:xfrm>
        </p:grpSpPr>
        <p:sp>
          <p:nvSpPr>
            <p:cNvPr id="16" name="Rounded Rectangle 15">
              <a:extLst>
                <a:ext uri="{FF2B5EF4-FFF2-40B4-BE49-F238E27FC236}">
                  <a16:creationId xmlns:a16="http://schemas.microsoft.com/office/drawing/2014/main" id="{0AD61CB5-6518-8C4D-B241-5FF9D10D1679}"/>
                </a:ext>
              </a:extLst>
            </p:cNvPr>
            <p:cNvSpPr/>
            <p:nvPr/>
          </p:nvSpPr>
          <p:spPr>
            <a:xfrm>
              <a:off x="5957625" y="876523"/>
              <a:ext cx="2170998" cy="865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BE2A6CA9-3AB1-F045-8807-59E1DF33A059}"/>
                </a:ext>
              </a:extLst>
            </p:cNvPr>
            <p:cNvPicPr>
              <a:picLocks noChangeAspect="1"/>
            </p:cNvPicPr>
            <p:nvPr/>
          </p:nvPicPr>
          <p:blipFill>
            <a:blip r:embed="rId4"/>
            <a:stretch>
              <a:fillRect/>
            </a:stretch>
          </p:blipFill>
          <p:spPr>
            <a:xfrm>
              <a:off x="6052994" y="1103953"/>
              <a:ext cx="1984474" cy="379841"/>
            </a:xfrm>
            <a:prstGeom prst="rect">
              <a:avLst/>
            </a:prstGeom>
          </p:spPr>
        </p:pic>
      </p:grpSp>
      <p:grpSp>
        <p:nvGrpSpPr>
          <p:cNvPr id="17" name="Group 16">
            <a:extLst>
              <a:ext uri="{FF2B5EF4-FFF2-40B4-BE49-F238E27FC236}">
                <a16:creationId xmlns:a16="http://schemas.microsoft.com/office/drawing/2014/main" id="{6C362740-B96A-5C4B-AFA3-2C9FDF9223BE}"/>
              </a:ext>
            </a:extLst>
          </p:cNvPr>
          <p:cNvGrpSpPr/>
          <p:nvPr/>
        </p:nvGrpSpPr>
        <p:grpSpPr>
          <a:xfrm>
            <a:off x="3239298" y="4549476"/>
            <a:ext cx="2170998" cy="865600"/>
            <a:chOff x="3268325" y="4294620"/>
            <a:chExt cx="2170998" cy="865600"/>
          </a:xfrm>
        </p:grpSpPr>
        <p:sp>
          <p:nvSpPr>
            <p:cNvPr id="20" name="Rounded Rectangle 19">
              <a:extLst>
                <a:ext uri="{FF2B5EF4-FFF2-40B4-BE49-F238E27FC236}">
                  <a16:creationId xmlns:a16="http://schemas.microsoft.com/office/drawing/2014/main" id="{76D33BA3-D9E3-D144-A420-CA4A52ADC466}"/>
                </a:ext>
              </a:extLst>
            </p:cNvPr>
            <p:cNvSpPr/>
            <p:nvPr/>
          </p:nvSpPr>
          <p:spPr>
            <a:xfrm>
              <a:off x="3268325" y="4294620"/>
              <a:ext cx="2170998" cy="865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5E61B980-AF4E-194C-AEB8-B6BA949E1DE5}"/>
                </a:ext>
              </a:extLst>
            </p:cNvPr>
            <p:cNvPicPr>
              <a:picLocks noChangeAspect="1"/>
            </p:cNvPicPr>
            <p:nvPr/>
          </p:nvPicPr>
          <p:blipFill>
            <a:blip r:embed="rId5"/>
            <a:stretch>
              <a:fillRect/>
            </a:stretch>
          </p:blipFill>
          <p:spPr>
            <a:xfrm>
              <a:off x="3436290" y="4377624"/>
              <a:ext cx="1812452" cy="697623"/>
            </a:xfrm>
            <a:prstGeom prst="rect">
              <a:avLst/>
            </a:prstGeom>
          </p:spPr>
        </p:pic>
      </p:grpSp>
      <p:grpSp>
        <p:nvGrpSpPr>
          <p:cNvPr id="13" name="Group 12">
            <a:extLst>
              <a:ext uri="{FF2B5EF4-FFF2-40B4-BE49-F238E27FC236}">
                <a16:creationId xmlns:a16="http://schemas.microsoft.com/office/drawing/2014/main" id="{EBE28249-39B1-F740-BA9B-DFD6B999E1B4}"/>
              </a:ext>
            </a:extLst>
          </p:cNvPr>
          <p:cNvGrpSpPr/>
          <p:nvPr/>
        </p:nvGrpSpPr>
        <p:grpSpPr>
          <a:xfrm>
            <a:off x="8929564" y="4690948"/>
            <a:ext cx="2170998" cy="865600"/>
            <a:chOff x="7618132" y="5421902"/>
            <a:chExt cx="2170998" cy="865600"/>
          </a:xfrm>
        </p:grpSpPr>
        <p:sp>
          <p:nvSpPr>
            <p:cNvPr id="22" name="Rounded Rectangle 21">
              <a:extLst>
                <a:ext uri="{FF2B5EF4-FFF2-40B4-BE49-F238E27FC236}">
                  <a16:creationId xmlns:a16="http://schemas.microsoft.com/office/drawing/2014/main" id="{8B4EB991-09E8-514A-B72B-11B4F79680E0}"/>
                </a:ext>
              </a:extLst>
            </p:cNvPr>
            <p:cNvSpPr/>
            <p:nvPr/>
          </p:nvSpPr>
          <p:spPr>
            <a:xfrm>
              <a:off x="7618132" y="5421902"/>
              <a:ext cx="2170998" cy="865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4FF5197A-BFB0-A64B-9006-AD6E659FCAC8}"/>
                </a:ext>
              </a:extLst>
            </p:cNvPr>
            <p:cNvPicPr>
              <a:picLocks noChangeAspect="1"/>
            </p:cNvPicPr>
            <p:nvPr/>
          </p:nvPicPr>
          <p:blipFill>
            <a:blip r:embed="rId6"/>
            <a:stretch>
              <a:fillRect/>
            </a:stretch>
          </p:blipFill>
          <p:spPr>
            <a:xfrm>
              <a:off x="7829247" y="5490226"/>
              <a:ext cx="1701832" cy="728951"/>
            </a:xfrm>
            <a:prstGeom prst="rect">
              <a:avLst/>
            </a:prstGeom>
          </p:spPr>
        </p:pic>
      </p:grpSp>
      <p:grpSp>
        <p:nvGrpSpPr>
          <p:cNvPr id="5" name="Group 4">
            <a:extLst>
              <a:ext uri="{FF2B5EF4-FFF2-40B4-BE49-F238E27FC236}">
                <a16:creationId xmlns:a16="http://schemas.microsoft.com/office/drawing/2014/main" id="{42CBEEE8-2425-204A-A912-B63F2155B9B2}"/>
              </a:ext>
            </a:extLst>
          </p:cNvPr>
          <p:cNvGrpSpPr/>
          <p:nvPr/>
        </p:nvGrpSpPr>
        <p:grpSpPr>
          <a:xfrm>
            <a:off x="9205081" y="892904"/>
            <a:ext cx="2170998" cy="865600"/>
            <a:chOff x="8983795" y="1242438"/>
            <a:chExt cx="2170998" cy="865600"/>
          </a:xfrm>
        </p:grpSpPr>
        <p:sp>
          <p:nvSpPr>
            <p:cNvPr id="14" name="Rounded Rectangle 13">
              <a:extLst>
                <a:ext uri="{FF2B5EF4-FFF2-40B4-BE49-F238E27FC236}">
                  <a16:creationId xmlns:a16="http://schemas.microsoft.com/office/drawing/2014/main" id="{11268E0E-4FCA-B94B-B55F-0379C06D7145}"/>
                </a:ext>
              </a:extLst>
            </p:cNvPr>
            <p:cNvSpPr/>
            <p:nvPr/>
          </p:nvSpPr>
          <p:spPr>
            <a:xfrm>
              <a:off x="8983795" y="1242438"/>
              <a:ext cx="2170998" cy="865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a:extLst>
                <a:ext uri="{FF2B5EF4-FFF2-40B4-BE49-F238E27FC236}">
                  <a16:creationId xmlns:a16="http://schemas.microsoft.com/office/drawing/2014/main" id="{85B48CE5-82D1-4843-878F-0A35838B2BF8}"/>
                </a:ext>
              </a:extLst>
            </p:cNvPr>
            <p:cNvPicPr>
              <a:picLocks noChangeAspect="1"/>
            </p:cNvPicPr>
            <p:nvPr/>
          </p:nvPicPr>
          <p:blipFill rotWithShape="1">
            <a:blip r:embed="rId7"/>
            <a:srcRect t="8168" b="13438"/>
            <a:stretch/>
          </p:blipFill>
          <p:spPr>
            <a:xfrm>
              <a:off x="9017498" y="1315936"/>
              <a:ext cx="2087890" cy="692812"/>
            </a:xfrm>
            <a:prstGeom prst="rect">
              <a:avLst/>
            </a:prstGeom>
          </p:spPr>
        </p:pic>
      </p:grpSp>
      <p:sp>
        <p:nvSpPr>
          <p:cNvPr id="19" name="Rounded Rectangle 18">
            <a:extLst>
              <a:ext uri="{FF2B5EF4-FFF2-40B4-BE49-F238E27FC236}">
                <a16:creationId xmlns:a16="http://schemas.microsoft.com/office/drawing/2014/main" id="{29BBD0DF-1A7A-1F4C-8385-21E088D15AC3}"/>
              </a:ext>
            </a:extLst>
          </p:cNvPr>
          <p:cNvSpPr/>
          <p:nvPr/>
        </p:nvSpPr>
        <p:spPr>
          <a:xfrm>
            <a:off x="2799867" y="2424091"/>
            <a:ext cx="2170998" cy="865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18C4B222-1474-D54B-A544-49DF052E6B2F}"/>
              </a:ext>
            </a:extLst>
          </p:cNvPr>
          <p:cNvGrpSpPr/>
          <p:nvPr/>
        </p:nvGrpSpPr>
        <p:grpSpPr>
          <a:xfrm>
            <a:off x="9649215" y="2067706"/>
            <a:ext cx="2170998" cy="865600"/>
            <a:chOff x="9471755" y="2676143"/>
            <a:chExt cx="2170998" cy="865600"/>
          </a:xfrm>
        </p:grpSpPr>
        <p:sp>
          <p:nvSpPr>
            <p:cNvPr id="18" name="Rounded Rectangle 17">
              <a:extLst>
                <a:ext uri="{FF2B5EF4-FFF2-40B4-BE49-F238E27FC236}">
                  <a16:creationId xmlns:a16="http://schemas.microsoft.com/office/drawing/2014/main" id="{A050CABC-1C80-B647-8C7C-7D773E122532}"/>
                </a:ext>
              </a:extLst>
            </p:cNvPr>
            <p:cNvSpPr/>
            <p:nvPr/>
          </p:nvSpPr>
          <p:spPr>
            <a:xfrm>
              <a:off x="9471755" y="2676143"/>
              <a:ext cx="2170998" cy="865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9" name="Picture 28">
              <a:extLst>
                <a:ext uri="{FF2B5EF4-FFF2-40B4-BE49-F238E27FC236}">
                  <a16:creationId xmlns:a16="http://schemas.microsoft.com/office/drawing/2014/main" id="{17902B53-797F-CD4E-A6CE-309B81D1FB1B}"/>
                </a:ext>
              </a:extLst>
            </p:cNvPr>
            <p:cNvPicPr>
              <a:picLocks noChangeAspect="1"/>
            </p:cNvPicPr>
            <p:nvPr/>
          </p:nvPicPr>
          <p:blipFill rotWithShape="1">
            <a:blip r:embed="rId8"/>
            <a:srcRect t="21600" b="18657"/>
            <a:stretch/>
          </p:blipFill>
          <p:spPr>
            <a:xfrm>
              <a:off x="9873845" y="2698583"/>
              <a:ext cx="1348173" cy="805430"/>
            </a:xfrm>
            <a:prstGeom prst="rect">
              <a:avLst/>
            </a:prstGeom>
          </p:spPr>
        </p:pic>
      </p:grpSp>
      <p:grpSp>
        <p:nvGrpSpPr>
          <p:cNvPr id="7" name="Group 6">
            <a:extLst>
              <a:ext uri="{FF2B5EF4-FFF2-40B4-BE49-F238E27FC236}">
                <a16:creationId xmlns:a16="http://schemas.microsoft.com/office/drawing/2014/main" id="{6100488A-27E6-4248-9FA6-17166072E14D}"/>
              </a:ext>
            </a:extLst>
          </p:cNvPr>
          <p:cNvGrpSpPr/>
          <p:nvPr/>
        </p:nvGrpSpPr>
        <p:grpSpPr>
          <a:xfrm>
            <a:off x="9517989" y="3324697"/>
            <a:ext cx="2170998" cy="865600"/>
            <a:chOff x="9789130" y="4294620"/>
            <a:chExt cx="2170998" cy="865600"/>
          </a:xfrm>
        </p:grpSpPr>
        <p:sp>
          <p:nvSpPr>
            <p:cNvPr id="21" name="Rounded Rectangle 20">
              <a:extLst>
                <a:ext uri="{FF2B5EF4-FFF2-40B4-BE49-F238E27FC236}">
                  <a16:creationId xmlns:a16="http://schemas.microsoft.com/office/drawing/2014/main" id="{8C33D18D-827B-CD4C-A1BA-A8C3688EB779}"/>
                </a:ext>
              </a:extLst>
            </p:cNvPr>
            <p:cNvSpPr/>
            <p:nvPr/>
          </p:nvSpPr>
          <p:spPr>
            <a:xfrm>
              <a:off x="9789130" y="4294620"/>
              <a:ext cx="2170998" cy="865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a:extLst>
                <a:ext uri="{FF2B5EF4-FFF2-40B4-BE49-F238E27FC236}">
                  <a16:creationId xmlns:a16="http://schemas.microsoft.com/office/drawing/2014/main" id="{2B950F99-2067-904F-9117-79F751F5B80E}"/>
                </a:ext>
              </a:extLst>
            </p:cNvPr>
            <p:cNvPicPr>
              <a:picLocks noChangeAspect="1"/>
            </p:cNvPicPr>
            <p:nvPr/>
          </p:nvPicPr>
          <p:blipFill>
            <a:blip r:embed="rId9"/>
            <a:stretch>
              <a:fillRect/>
            </a:stretch>
          </p:blipFill>
          <p:spPr>
            <a:xfrm>
              <a:off x="10164987" y="4333904"/>
              <a:ext cx="1477766" cy="775827"/>
            </a:xfrm>
            <a:prstGeom prst="rect">
              <a:avLst/>
            </a:prstGeom>
          </p:spPr>
        </p:pic>
      </p:grpSp>
      <p:grpSp>
        <p:nvGrpSpPr>
          <p:cNvPr id="15" name="Group 14">
            <a:extLst>
              <a:ext uri="{FF2B5EF4-FFF2-40B4-BE49-F238E27FC236}">
                <a16:creationId xmlns:a16="http://schemas.microsoft.com/office/drawing/2014/main" id="{00B1DBA6-4514-6547-BB00-E15EB4285736}"/>
              </a:ext>
            </a:extLst>
          </p:cNvPr>
          <p:cNvGrpSpPr/>
          <p:nvPr/>
        </p:nvGrpSpPr>
        <p:grpSpPr>
          <a:xfrm>
            <a:off x="6005577" y="4975394"/>
            <a:ext cx="2170998" cy="865600"/>
            <a:chOff x="4693296" y="5664226"/>
            <a:chExt cx="2170998" cy="865600"/>
          </a:xfrm>
        </p:grpSpPr>
        <p:sp>
          <p:nvSpPr>
            <p:cNvPr id="23" name="Rounded Rectangle 22">
              <a:extLst>
                <a:ext uri="{FF2B5EF4-FFF2-40B4-BE49-F238E27FC236}">
                  <a16:creationId xmlns:a16="http://schemas.microsoft.com/office/drawing/2014/main" id="{0692CE13-8590-0B48-88B6-88409955A699}"/>
                </a:ext>
              </a:extLst>
            </p:cNvPr>
            <p:cNvSpPr/>
            <p:nvPr/>
          </p:nvSpPr>
          <p:spPr>
            <a:xfrm>
              <a:off x="4693296" y="5664226"/>
              <a:ext cx="2170998" cy="8656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a:extLst>
                <a:ext uri="{FF2B5EF4-FFF2-40B4-BE49-F238E27FC236}">
                  <a16:creationId xmlns:a16="http://schemas.microsoft.com/office/drawing/2014/main" id="{14831238-9353-2942-A0C3-67C432986BD9}"/>
                </a:ext>
              </a:extLst>
            </p:cNvPr>
            <p:cNvPicPr>
              <a:picLocks noChangeAspect="1"/>
            </p:cNvPicPr>
            <p:nvPr/>
          </p:nvPicPr>
          <p:blipFill rotWithShape="1">
            <a:blip r:embed="rId10"/>
            <a:srcRect b="33962"/>
            <a:stretch/>
          </p:blipFill>
          <p:spPr>
            <a:xfrm>
              <a:off x="4731477" y="5815559"/>
              <a:ext cx="2099145" cy="635821"/>
            </a:xfrm>
            <a:prstGeom prst="rect">
              <a:avLst/>
            </a:prstGeom>
          </p:spPr>
        </p:pic>
      </p:grpSp>
      <p:sp>
        <p:nvSpPr>
          <p:cNvPr id="33" name="TextBox 32">
            <a:extLst>
              <a:ext uri="{FF2B5EF4-FFF2-40B4-BE49-F238E27FC236}">
                <a16:creationId xmlns:a16="http://schemas.microsoft.com/office/drawing/2014/main" id="{48BDFB23-8E2F-B744-A597-DD59291C18F7}"/>
              </a:ext>
            </a:extLst>
          </p:cNvPr>
          <p:cNvSpPr txBox="1"/>
          <p:nvPr/>
        </p:nvSpPr>
        <p:spPr>
          <a:xfrm>
            <a:off x="5529040" y="1928672"/>
            <a:ext cx="3402660" cy="2643416"/>
          </a:xfrm>
          <a:prstGeom prst="rect">
            <a:avLst/>
          </a:prstGeom>
          <a:noFill/>
        </p:spPr>
        <p:txBody>
          <a:bodyPr wrap="square" rtlCol="0">
            <a:spAutoFit/>
          </a:bodyPr>
          <a:lstStyle/>
          <a:p>
            <a:pPr algn="ctr">
              <a:lnSpc>
                <a:spcPct val="120000"/>
              </a:lnSpc>
            </a:pPr>
            <a:r>
              <a:rPr lang="en-GB" sz="2000" dirty="0">
                <a:solidFill>
                  <a:schemeClr val="accent1"/>
                </a:solidFill>
                <a:latin typeface="Segoe UI" panose="020B0502040204020203" pitchFamily="34" charset="0"/>
                <a:cs typeface="Segoe UI" panose="020B0502040204020203" pitchFamily="34" charset="0"/>
              </a:rPr>
              <a:t>Birmingham is proud of being the youngest city.  We invest to help families at the earliest point, and tackle poverty and related needs.  So every child and young person has the best life.</a:t>
            </a:r>
          </a:p>
        </p:txBody>
      </p:sp>
      <p:sp>
        <p:nvSpPr>
          <p:cNvPr id="34" name="TextBox 33">
            <a:extLst>
              <a:ext uri="{FF2B5EF4-FFF2-40B4-BE49-F238E27FC236}">
                <a16:creationId xmlns:a16="http://schemas.microsoft.com/office/drawing/2014/main" id="{8A14F0C2-E116-664E-AFA4-8DC373D685E3}"/>
              </a:ext>
            </a:extLst>
          </p:cNvPr>
          <p:cNvSpPr txBox="1"/>
          <p:nvPr/>
        </p:nvSpPr>
        <p:spPr>
          <a:xfrm>
            <a:off x="5208102" y="1799300"/>
            <a:ext cx="620683" cy="1015663"/>
          </a:xfrm>
          <a:prstGeom prst="rect">
            <a:avLst/>
          </a:prstGeom>
          <a:noFill/>
        </p:spPr>
        <p:txBody>
          <a:bodyPr wrap="none" rtlCol="0">
            <a:spAutoFit/>
          </a:bodyPr>
          <a:lstStyle/>
          <a:p>
            <a:r>
              <a:rPr lang="en-GB" sz="6000" dirty="0">
                <a:latin typeface="Stencil" pitchFamily="82" charset="77"/>
              </a:rPr>
              <a:t>“</a:t>
            </a:r>
          </a:p>
        </p:txBody>
      </p:sp>
      <p:sp>
        <p:nvSpPr>
          <p:cNvPr id="35" name="TextBox 34">
            <a:extLst>
              <a:ext uri="{FF2B5EF4-FFF2-40B4-BE49-F238E27FC236}">
                <a16:creationId xmlns:a16="http://schemas.microsoft.com/office/drawing/2014/main" id="{3EE102ED-C85B-4F47-A369-332AA5633497}"/>
              </a:ext>
            </a:extLst>
          </p:cNvPr>
          <p:cNvSpPr txBox="1"/>
          <p:nvPr/>
        </p:nvSpPr>
        <p:spPr>
          <a:xfrm>
            <a:off x="8590809" y="3963490"/>
            <a:ext cx="620683" cy="1015663"/>
          </a:xfrm>
          <a:prstGeom prst="rect">
            <a:avLst/>
          </a:prstGeom>
          <a:noFill/>
        </p:spPr>
        <p:txBody>
          <a:bodyPr wrap="none" rtlCol="0">
            <a:spAutoFit/>
          </a:bodyPr>
          <a:lstStyle/>
          <a:p>
            <a:r>
              <a:rPr lang="en-GB" sz="6000" dirty="0">
                <a:latin typeface="Stencil" pitchFamily="82" charset="77"/>
              </a:rPr>
              <a:t>”</a:t>
            </a:r>
          </a:p>
        </p:txBody>
      </p:sp>
      <p:pic>
        <p:nvPicPr>
          <p:cNvPr id="26" name="Picture 30" descr="Logo, company name&#10;&#10;Description automatically generated">
            <a:extLst>
              <a:ext uri="{FF2B5EF4-FFF2-40B4-BE49-F238E27FC236}">
                <a16:creationId xmlns:a16="http://schemas.microsoft.com/office/drawing/2014/main" id="{B21EF153-CB1F-4221-A481-D89CE5043D84}"/>
              </a:ext>
            </a:extLst>
          </p:cNvPr>
          <p:cNvPicPr>
            <a:picLocks noChangeAspect="1"/>
          </p:cNvPicPr>
          <p:nvPr/>
        </p:nvPicPr>
        <p:blipFill rotWithShape="1">
          <a:blip r:embed="rId11"/>
          <a:srcRect l="110462" t="60140" r="-89051" b="-59459"/>
          <a:stretch/>
        </p:blipFill>
        <p:spPr>
          <a:xfrm>
            <a:off x="2856438" y="2497681"/>
            <a:ext cx="1587693" cy="869941"/>
          </a:xfrm>
          <a:prstGeom prst="rect">
            <a:avLst/>
          </a:prstGeom>
        </p:spPr>
      </p:pic>
      <p:pic>
        <p:nvPicPr>
          <p:cNvPr id="31" name="Picture 35" descr="Logo&#10;&#10;Description automatically generated">
            <a:extLst>
              <a:ext uri="{FF2B5EF4-FFF2-40B4-BE49-F238E27FC236}">
                <a16:creationId xmlns:a16="http://schemas.microsoft.com/office/drawing/2014/main" id="{86F3EDC5-206D-456F-AC9C-3AC6F9D808D1}"/>
              </a:ext>
            </a:extLst>
          </p:cNvPr>
          <p:cNvPicPr>
            <a:picLocks noChangeAspect="1"/>
          </p:cNvPicPr>
          <p:nvPr/>
        </p:nvPicPr>
        <p:blipFill rotWithShape="1">
          <a:blip r:embed="rId12"/>
          <a:srcRect l="-476" t="12598" r="-1531" b="18110"/>
          <a:stretch/>
        </p:blipFill>
        <p:spPr>
          <a:xfrm>
            <a:off x="2994211" y="2425340"/>
            <a:ext cx="1929515" cy="788001"/>
          </a:xfrm>
          <a:prstGeom prst="rect">
            <a:avLst/>
          </a:prstGeom>
        </p:spPr>
      </p:pic>
    </p:spTree>
    <p:extLst>
      <p:ext uri="{BB962C8B-B14F-4D97-AF65-F5344CB8AC3E}">
        <p14:creationId xmlns:p14="http://schemas.microsoft.com/office/powerpoint/2010/main" val="2063322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E6107-02F3-EB4A-94C3-4DA5B750163A}"/>
              </a:ext>
            </a:extLst>
          </p:cNvPr>
          <p:cNvSpPr>
            <a:spLocks noGrp="1"/>
          </p:cNvSpPr>
          <p:nvPr>
            <p:ph type="title"/>
          </p:nvPr>
        </p:nvSpPr>
        <p:spPr/>
        <p:txBody>
          <a:bodyPr/>
          <a:lstStyle/>
          <a:p>
            <a:r>
              <a:rPr lang="en-GB" dirty="0"/>
              <a:t>Birmingham as a village</a:t>
            </a:r>
          </a:p>
        </p:txBody>
      </p:sp>
      <p:sp>
        <p:nvSpPr>
          <p:cNvPr id="3" name="Content Placeholder 2">
            <a:extLst>
              <a:ext uri="{FF2B5EF4-FFF2-40B4-BE49-F238E27FC236}">
                <a16:creationId xmlns:a16="http://schemas.microsoft.com/office/drawing/2014/main" id="{4B0E4C15-5712-534A-B834-CE16210F9BCE}"/>
              </a:ext>
            </a:extLst>
          </p:cNvPr>
          <p:cNvSpPr>
            <a:spLocks noGrp="1"/>
          </p:cNvSpPr>
          <p:nvPr>
            <p:ph sz="half" idx="1"/>
          </p:nvPr>
        </p:nvSpPr>
        <p:spPr/>
        <p:txBody>
          <a:bodyPr>
            <a:normAutofit/>
          </a:bodyPr>
          <a:lstStyle/>
          <a:p>
            <a:pPr marL="0" indent="0">
              <a:buNone/>
            </a:pPr>
            <a:r>
              <a:rPr lang="en-GB" sz="1600" dirty="0"/>
              <a:t>Birmingham is a vibrant and diverse place, but there is also hidden need.  If Birmingham were a village of 100 children and young people, this is how we’d look:</a:t>
            </a:r>
          </a:p>
          <a:p>
            <a:r>
              <a:rPr lang="en-GB" sz="1600" b="1" dirty="0"/>
              <a:t>62</a:t>
            </a:r>
            <a:r>
              <a:rPr lang="en-GB" sz="1600" dirty="0"/>
              <a:t> children are happy, but</a:t>
            </a:r>
          </a:p>
          <a:p>
            <a:r>
              <a:rPr lang="en-GB" sz="1600" b="1" dirty="0"/>
              <a:t>41</a:t>
            </a:r>
            <a:r>
              <a:rPr lang="en-GB" sz="1600" dirty="0"/>
              <a:t> children grow up in poverty and deprivation, before Covid-19.  In three localities more than half are in poverty</a:t>
            </a:r>
          </a:p>
          <a:p>
            <a:r>
              <a:rPr lang="en-GB" sz="1600" b="1" dirty="0"/>
              <a:t>19</a:t>
            </a:r>
            <a:r>
              <a:rPr lang="en-GB" sz="1600" dirty="0"/>
              <a:t> children are in a household with at least one of the following needs at an acute level: mental ill-health, drug and alcohol abuse, domestic abuse</a:t>
            </a:r>
          </a:p>
          <a:p>
            <a:r>
              <a:rPr lang="en-GB" sz="1600" b="1" dirty="0"/>
              <a:t>24</a:t>
            </a:r>
            <a:r>
              <a:rPr lang="en-GB" sz="1600" dirty="0"/>
              <a:t> children suffer from a diagnosable or lower level mental health need</a:t>
            </a:r>
          </a:p>
          <a:p>
            <a:endParaRPr lang="en-GB" sz="1600" dirty="0"/>
          </a:p>
        </p:txBody>
      </p:sp>
      <p:grpSp>
        <p:nvGrpSpPr>
          <p:cNvPr id="4" name="Group 3">
            <a:extLst>
              <a:ext uri="{FF2B5EF4-FFF2-40B4-BE49-F238E27FC236}">
                <a16:creationId xmlns:a16="http://schemas.microsoft.com/office/drawing/2014/main" id="{A448EFC1-0F49-9A45-854D-10B800E1E363}"/>
              </a:ext>
            </a:extLst>
          </p:cNvPr>
          <p:cNvGrpSpPr/>
          <p:nvPr/>
        </p:nvGrpSpPr>
        <p:grpSpPr>
          <a:xfrm>
            <a:off x="9111517" y="2032065"/>
            <a:ext cx="2018283" cy="1969229"/>
            <a:chOff x="6732955" y="2032065"/>
            <a:chExt cx="2018283" cy="1969229"/>
          </a:xfrm>
        </p:grpSpPr>
        <p:grpSp>
          <p:nvGrpSpPr>
            <p:cNvPr id="116" name="Group 115">
              <a:extLst>
                <a:ext uri="{FF2B5EF4-FFF2-40B4-BE49-F238E27FC236}">
                  <a16:creationId xmlns:a16="http://schemas.microsoft.com/office/drawing/2014/main" id="{40565933-A182-684A-B018-AE25E19351A9}"/>
                </a:ext>
              </a:extLst>
            </p:cNvPr>
            <p:cNvGrpSpPr/>
            <p:nvPr/>
          </p:nvGrpSpPr>
          <p:grpSpPr>
            <a:xfrm>
              <a:off x="6732955" y="2032065"/>
              <a:ext cx="2018283" cy="1969229"/>
              <a:chOff x="6920887" y="1913909"/>
              <a:chExt cx="2018283" cy="1969229"/>
            </a:xfrm>
          </p:grpSpPr>
          <p:grpSp>
            <p:nvGrpSpPr>
              <p:cNvPr id="117" name="Group 116">
                <a:extLst>
                  <a:ext uri="{FF2B5EF4-FFF2-40B4-BE49-F238E27FC236}">
                    <a16:creationId xmlns:a16="http://schemas.microsoft.com/office/drawing/2014/main" id="{A31AAE6F-A885-1B48-9D84-1A8F628EED0C}"/>
                  </a:ext>
                </a:extLst>
              </p:cNvPr>
              <p:cNvGrpSpPr/>
              <p:nvPr/>
            </p:nvGrpSpPr>
            <p:grpSpPr>
              <a:xfrm>
                <a:off x="6930503" y="2713265"/>
                <a:ext cx="2008667" cy="170682"/>
                <a:chOff x="3715461" y="1275606"/>
                <a:chExt cx="4808633" cy="864096"/>
              </a:xfrm>
            </p:grpSpPr>
            <p:pic>
              <p:nvPicPr>
                <p:cNvPr id="217" name="Picture 216">
                  <a:extLst>
                    <a:ext uri="{FF2B5EF4-FFF2-40B4-BE49-F238E27FC236}">
                      <a16:creationId xmlns:a16="http://schemas.microsoft.com/office/drawing/2014/main" id="{F7EE3944-8517-B742-A676-C5B286E86837}"/>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218" name="Picture 217">
                  <a:extLst>
                    <a:ext uri="{FF2B5EF4-FFF2-40B4-BE49-F238E27FC236}">
                      <a16:creationId xmlns:a16="http://schemas.microsoft.com/office/drawing/2014/main" id="{7CE8097E-F442-6442-9082-E5176A848291}"/>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219" name="Picture 218">
                  <a:extLst>
                    <a:ext uri="{FF2B5EF4-FFF2-40B4-BE49-F238E27FC236}">
                      <a16:creationId xmlns:a16="http://schemas.microsoft.com/office/drawing/2014/main" id="{C3ED3CF1-D93B-A54C-A4FD-47255ACC0116}"/>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220" name="Picture 219">
                  <a:extLst>
                    <a:ext uri="{FF2B5EF4-FFF2-40B4-BE49-F238E27FC236}">
                      <a16:creationId xmlns:a16="http://schemas.microsoft.com/office/drawing/2014/main" id="{3B288212-6F22-534D-9E4D-DF73C1D8BD34}"/>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221" name="Picture 220">
                  <a:extLst>
                    <a:ext uri="{FF2B5EF4-FFF2-40B4-BE49-F238E27FC236}">
                      <a16:creationId xmlns:a16="http://schemas.microsoft.com/office/drawing/2014/main" id="{FF20024F-86C4-C444-809E-53DD3BA1E320}"/>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222" name="Picture 221">
                  <a:extLst>
                    <a:ext uri="{FF2B5EF4-FFF2-40B4-BE49-F238E27FC236}">
                      <a16:creationId xmlns:a16="http://schemas.microsoft.com/office/drawing/2014/main" id="{59B2DE79-55C0-FB48-A84D-301C9661634D}"/>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223" name="Picture 222">
                  <a:extLst>
                    <a:ext uri="{FF2B5EF4-FFF2-40B4-BE49-F238E27FC236}">
                      <a16:creationId xmlns:a16="http://schemas.microsoft.com/office/drawing/2014/main" id="{EB9047F3-F74E-F04E-8193-D5A2D367F756}"/>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224" name="Picture 223">
                  <a:extLst>
                    <a:ext uri="{FF2B5EF4-FFF2-40B4-BE49-F238E27FC236}">
                      <a16:creationId xmlns:a16="http://schemas.microsoft.com/office/drawing/2014/main" id="{51A6F464-AD97-BB49-AC43-19130C9BC624}"/>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225" name="Picture 224">
                  <a:extLst>
                    <a:ext uri="{FF2B5EF4-FFF2-40B4-BE49-F238E27FC236}">
                      <a16:creationId xmlns:a16="http://schemas.microsoft.com/office/drawing/2014/main" id="{7AB7AD17-398C-4243-8DFE-4A6E97F47F47}"/>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226" name="Picture 225">
                  <a:extLst>
                    <a:ext uri="{FF2B5EF4-FFF2-40B4-BE49-F238E27FC236}">
                      <a16:creationId xmlns:a16="http://schemas.microsoft.com/office/drawing/2014/main" id="{269895CB-7CE2-7B4E-A874-AFAF9BBE26DE}"/>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nvGrpSpPr>
              <p:cNvPr id="118" name="Group 117">
                <a:extLst>
                  <a:ext uri="{FF2B5EF4-FFF2-40B4-BE49-F238E27FC236}">
                    <a16:creationId xmlns:a16="http://schemas.microsoft.com/office/drawing/2014/main" id="{70E1D283-E587-0E4E-A629-A8B2E3E99EA3}"/>
                  </a:ext>
                </a:extLst>
              </p:cNvPr>
              <p:cNvGrpSpPr/>
              <p:nvPr/>
            </p:nvGrpSpPr>
            <p:grpSpPr>
              <a:xfrm>
                <a:off x="6925077" y="2913104"/>
                <a:ext cx="2008667" cy="170682"/>
                <a:chOff x="3715461" y="1275606"/>
                <a:chExt cx="4808633" cy="864096"/>
              </a:xfrm>
            </p:grpSpPr>
            <p:pic>
              <p:nvPicPr>
                <p:cNvPr id="207" name="Picture 206">
                  <a:extLst>
                    <a:ext uri="{FF2B5EF4-FFF2-40B4-BE49-F238E27FC236}">
                      <a16:creationId xmlns:a16="http://schemas.microsoft.com/office/drawing/2014/main" id="{F1D25458-22DA-B249-A670-0CAEA084D211}"/>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208" name="Picture 207">
                  <a:extLst>
                    <a:ext uri="{FF2B5EF4-FFF2-40B4-BE49-F238E27FC236}">
                      <a16:creationId xmlns:a16="http://schemas.microsoft.com/office/drawing/2014/main" id="{2847B5FF-6F76-5043-959B-44981C54EB4C}"/>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209" name="Picture 208">
                  <a:extLst>
                    <a:ext uri="{FF2B5EF4-FFF2-40B4-BE49-F238E27FC236}">
                      <a16:creationId xmlns:a16="http://schemas.microsoft.com/office/drawing/2014/main" id="{08D8C52B-DB95-6843-8CFE-D3E904845735}"/>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210" name="Picture 209">
                  <a:extLst>
                    <a:ext uri="{FF2B5EF4-FFF2-40B4-BE49-F238E27FC236}">
                      <a16:creationId xmlns:a16="http://schemas.microsoft.com/office/drawing/2014/main" id="{62347000-150F-B246-B806-A1650091075D}"/>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211" name="Picture 210">
                  <a:extLst>
                    <a:ext uri="{FF2B5EF4-FFF2-40B4-BE49-F238E27FC236}">
                      <a16:creationId xmlns:a16="http://schemas.microsoft.com/office/drawing/2014/main" id="{F52BEF20-B6C8-5F43-8D6D-2A8D0E3D048A}"/>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212" name="Picture 211">
                  <a:extLst>
                    <a:ext uri="{FF2B5EF4-FFF2-40B4-BE49-F238E27FC236}">
                      <a16:creationId xmlns:a16="http://schemas.microsoft.com/office/drawing/2014/main" id="{8E7E9742-474D-784D-B757-B589A34E665D}"/>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213" name="Picture 212">
                  <a:extLst>
                    <a:ext uri="{FF2B5EF4-FFF2-40B4-BE49-F238E27FC236}">
                      <a16:creationId xmlns:a16="http://schemas.microsoft.com/office/drawing/2014/main" id="{1C5252BD-13BC-2E4A-9C66-379BA57F5804}"/>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214" name="Picture 213">
                  <a:extLst>
                    <a:ext uri="{FF2B5EF4-FFF2-40B4-BE49-F238E27FC236}">
                      <a16:creationId xmlns:a16="http://schemas.microsoft.com/office/drawing/2014/main" id="{E37F637E-06CA-CE48-A8FC-1466FF106CBF}"/>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215" name="Picture 214">
                  <a:extLst>
                    <a:ext uri="{FF2B5EF4-FFF2-40B4-BE49-F238E27FC236}">
                      <a16:creationId xmlns:a16="http://schemas.microsoft.com/office/drawing/2014/main" id="{CDA43140-CDAD-814D-BE1D-EBE1C55193FC}"/>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216" name="Picture 215">
                  <a:extLst>
                    <a:ext uri="{FF2B5EF4-FFF2-40B4-BE49-F238E27FC236}">
                      <a16:creationId xmlns:a16="http://schemas.microsoft.com/office/drawing/2014/main" id="{C2E84098-CB61-2E4D-B3FB-2DD2ED5198B8}"/>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nvGrpSpPr>
              <p:cNvPr id="119" name="Group 118">
                <a:extLst>
                  <a:ext uri="{FF2B5EF4-FFF2-40B4-BE49-F238E27FC236}">
                    <a16:creationId xmlns:a16="http://schemas.microsoft.com/office/drawing/2014/main" id="{FABF5BBB-D671-0744-A99A-EBADF677670D}"/>
                  </a:ext>
                </a:extLst>
              </p:cNvPr>
              <p:cNvGrpSpPr/>
              <p:nvPr/>
            </p:nvGrpSpPr>
            <p:grpSpPr>
              <a:xfrm>
                <a:off x="6925077" y="3112943"/>
                <a:ext cx="2008667" cy="170682"/>
                <a:chOff x="3715461" y="1275606"/>
                <a:chExt cx="4808633" cy="864096"/>
              </a:xfrm>
            </p:grpSpPr>
            <p:pic>
              <p:nvPicPr>
                <p:cNvPr id="197" name="Picture 196">
                  <a:extLst>
                    <a:ext uri="{FF2B5EF4-FFF2-40B4-BE49-F238E27FC236}">
                      <a16:creationId xmlns:a16="http://schemas.microsoft.com/office/drawing/2014/main" id="{44997CB5-81EA-8241-81A5-E4D2934004C6}"/>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198" name="Picture 197">
                  <a:extLst>
                    <a:ext uri="{FF2B5EF4-FFF2-40B4-BE49-F238E27FC236}">
                      <a16:creationId xmlns:a16="http://schemas.microsoft.com/office/drawing/2014/main" id="{27966D34-F5CB-5D4B-9409-E79AC4A54947}"/>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199" name="Picture 198">
                  <a:extLst>
                    <a:ext uri="{FF2B5EF4-FFF2-40B4-BE49-F238E27FC236}">
                      <a16:creationId xmlns:a16="http://schemas.microsoft.com/office/drawing/2014/main" id="{816FBD56-0084-FD4A-B222-C42E8901D532}"/>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200" name="Picture 199">
                  <a:extLst>
                    <a:ext uri="{FF2B5EF4-FFF2-40B4-BE49-F238E27FC236}">
                      <a16:creationId xmlns:a16="http://schemas.microsoft.com/office/drawing/2014/main" id="{BAE2217C-DB63-0846-BC75-4CCD3D2F220B}"/>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201" name="Picture 200">
                  <a:extLst>
                    <a:ext uri="{FF2B5EF4-FFF2-40B4-BE49-F238E27FC236}">
                      <a16:creationId xmlns:a16="http://schemas.microsoft.com/office/drawing/2014/main" id="{F9B2BBA6-237A-B240-AC62-5F5C542B05E5}"/>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202" name="Picture 201">
                  <a:extLst>
                    <a:ext uri="{FF2B5EF4-FFF2-40B4-BE49-F238E27FC236}">
                      <a16:creationId xmlns:a16="http://schemas.microsoft.com/office/drawing/2014/main" id="{517D4B52-F1AC-7E42-974E-7FAF6908A2C5}"/>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203" name="Picture 202">
                  <a:extLst>
                    <a:ext uri="{FF2B5EF4-FFF2-40B4-BE49-F238E27FC236}">
                      <a16:creationId xmlns:a16="http://schemas.microsoft.com/office/drawing/2014/main" id="{B18E59C1-F149-B84E-ABA0-636EF3F85FBD}"/>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204" name="Picture 203">
                  <a:extLst>
                    <a:ext uri="{FF2B5EF4-FFF2-40B4-BE49-F238E27FC236}">
                      <a16:creationId xmlns:a16="http://schemas.microsoft.com/office/drawing/2014/main" id="{3B8267B0-7699-8A43-A665-90B5E6877C88}"/>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205" name="Picture 204">
                  <a:extLst>
                    <a:ext uri="{FF2B5EF4-FFF2-40B4-BE49-F238E27FC236}">
                      <a16:creationId xmlns:a16="http://schemas.microsoft.com/office/drawing/2014/main" id="{D4F137C0-C14D-EA42-9824-A4823B523D33}"/>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206" name="Picture 205">
                  <a:extLst>
                    <a:ext uri="{FF2B5EF4-FFF2-40B4-BE49-F238E27FC236}">
                      <a16:creationId xmlns:a16="http://schemas.microsoft.com/office/drawing/2014/main" id="{ADA9C57F-825A-BE45-9595-3CFE4BEC097B}"/>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nvGrpSpPr>
              <p:cNvPr id="120" name="Group 119">
                <a:extLst>
                  <a:ext uri="{FF2B5EF4-FFF2-40B4-BE49-F238E27FC236}">
                    <a16:creationId xmlns:a16="http://schemas.microsoft.com/office/drawing/2014/main" id="{7B3CC05A-9359-824F-BCFF-9C4F51083FA8}"/>
                  </a:ext>
                </a:extLst>
              </p:cNvPr>
              <p:cNvGrpSpPr/>
              <p:nvPr/>
            </p:nvGrpSpPr>
            <p:grpSpPr>
              <a:xfrm>
                <a:off x="6925077" y="3312782"/>
                <a:ext cx="2008667" cy="170682"/>
                <a:chOff x="3715461" y="1275606"/>
                <a:chExt cx="4808633" cy="864096"/>
              </a:xfrm>
            </p:grpSpPr>
            <p:pic>
              <p:nvPicPr>
                <p:cNvPr id="187" name="Picture 186">
                  <a:extLst>
                    <a:ext uri="{FF2B5EF4-FFF2-40B4-BE49-F238E27FC236}">
                      <a16:creationId xmlns:a16="http://schemas.microsoft.com/office/drawing/2014/main" id="{5FED460D-76B7-D44D-855F-8213CF07BD09}"/>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188" name="Picture 187">
                  <a:extLst>
                    <a:ext uri="{FF2B5EF4-FFF2-40B4-BE49-F238E27FC236}">
                      <a16:creationId xmlns:a16="http://schemas.microsoft.com/office/drawing/2014/main" id="{CED1AD3F-9AE6-CB40-A0CA-4C0A39D79DA0}"/>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189" name="Picture 188">
                  <a:extLst>
                    <a:ext uri="{FF2B5EF4-FFF2-40B4-BE49-F238E27FC236}">
                      <a16:creationId xmlns:a16="http://schemas.microsoft.com/office/drawing/2014/main" id="{09810F3A-BDD0-124D-8405-722A50B18E31}"/>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190" name="Picture 189">
                  <a:extLst>
                    <a:ext uri="{FF2B5EF4-FFF2-40B4-BE49-F238E27FC236}">
                      <a16:creationId xmlns:a16="http://schemas.microsoft.com/office/drawing/2014/main" id="{1AD81850-5D46-624F-9BC2-53068A37FDA5}"/>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191" name="Picture 190">
                  <a:extLst>
                    <a:ext uri="{FF2B5EF4-FFF2-40B4-BE49-F238E27FC236}">
                      <a16:creationId xmlns:a16="http://schemas.microsoft.com/office/drawing/2014/main" id="{DE382522-D2DD-2048-ADEA-45AA75A66459}"/>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192" name="Picture 191">
                  <a:extLst>
                    <a:ext uri="{FF2B5EF4-FFF2-40B4-BE49-F238E27FC236}">
                      <a16:creationId xmlns:a16="http://schemas.microsoft.com/office/drawing/2014/main" id="{D065CEB9-5F3E-DA4F-9B41-7661618606DC}"/>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193" name="Picture 192">
                  <a:extLst>
                    <a:ext uri="{FF2B5EF4-FFF2-40B4-BE49-F238E27FC236}">
                      <a16:creationId xmlns:a16="http://schemas.microsoft.com/office/drawing/2014/main" id="{7FE7DF0A-88B3-804B-85D4-DBF1B6B165B4}"/>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194" name="Picture 193">
                  <a:extLst>
                    <a:ext uri="{FF2B5EF4-FFF2-40B4-BE49-F238E27FC236}">
                      <a16:creationId xmlns:a16="http://schemas.microsoft.com/office/drawing/2014/main" id="{97CC3CA4-E5EA-4943-8E64-AF04597C634D}"/>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195" name="Picture 194">
                  <a:extLst>
                    <a:ext uri="{FF2B5EF4-FFF2-40B4-BE49-F238E27FC236}">
                      <a16:creationId xmlns:a16="http://schemas.microsoft.com/office/drawing/2014/main" id="{D0313D7C-5784-F642-872B-D9386358D899}"/>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196" name="Picture 195">
                  <a:extLst>
                    <a:ext uri="{FF2B5EF4-FFF2-40B4-BE49-F238E27FC236}">
                      <a16:creationId xmlns:a16="http://schemas.microsoft.com/office/drawing/2014/main" id="{C3D04083-D035-D04E-9F54-81BFE9431BD5}"/>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nvGrpSpPr>
              <p:cNvPr id="121" name="Group 120">
                <a:extLst>
                  <a:ext uri="{FF2B5EF4-FFF2-40B4-BE49-F238E27FC236}">
                    <a16:creationId xmlns:a16="http://schemas.microsoft.com/office/drawing/2014/main" id="{63F25707-4E8C-4D40-BB28-0E7EACF30A0B}"/>
                  </a:ext>
                </a:extLst>
              </p:cNvPr>
              <p:cNvGrpSpPr/>
              <p:nvPr/>
            </p:nvGrpSpPr>
            <p:grpSpPr>
              <a:xfrm>
                <a:off x="6920887" y="3512621"/>
                <a:ext cx="2008667" cy="170682"/>
                <a:chOff x="3715461" y="1275606"/>
                <a:chExt cx="4808633" cy="864096"/>
              </a:xfrm>
            </p:grpSpPr>
            <p:pic>
              <p:nvPicPr>
                <p:cNvPr id="177" name="Picture 176">
                  <a:extLst>
                    <a:ext uri="{FF2B5EF4-FFF2-40B4-BE49-F238E27FC236}">
                      <a16:creationId xmlns:a16="http://schemas.microsoft.com/office/drawing/2014/main" id="{26FF1E1B-375F-2643-8AAA-399D57775088}"/>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178" name="Picture 177">
                  <a:extLst>
                    <a:ext uri="{FF2B5EF4-FFF2-40B4-BE49-F238E27FC236}">
                      <a16:creationId xmlns:a16="http://schemas.microsoft.com/office/drawing/2014/main" id="{5098CAF1-EE9F-8148-848D-9A56E0E2EEA3}"/>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179" name="Picture 178">
                  <a:extLst>
                    <a:ext uri="{FF2B5EF4-FFF2-40B4-BE49-F238E27FC236}">
                      <a16:creationId xmlns:a16="http://schemas.microsoft.com/office/drawing/2014/main" id="{C8EE6A42-E124-3843-8CF2-9192A8853B59}"/>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180" name="Picture 179">
                  <a:extLst>
                    <a:ext uri="{FF2B5EF4-FFF2-40B4-BE49-F238E27FC236}">
                      <a16:creationId xmlns:a16="http://schemas.microsoft.com/office/drawing/2014/main" id="{236B4D5D-6032-9B41-8885-373A906E46B4}"/>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181" name="Picture 180">
                  <a:extLst>
                    <a:ext uri="{FF2B5EF4-FFF2-40B4-BE49-F238E27FC236}">
                      <a16:creationId xmlns:a16="http://schemas.microsoft.com/office/drawing/2014/main" id="{8CDF7A37-3D21-5044-A474-B8D154FB9DAC}"/>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182" name="Picture 181">
                  <a:extLst>
                    <a:ext uri="{FF2B5EF4-FFF2-40B4-BE49-F238E27FC236}">
                      <a16:creationId xmlns:a16="http://schemas.microsoft.com/office/drawing/2014/main" id="{CA2EECFA-F683-F24F-A8D5-1947C73D2234}"/>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183" name="Picture 182">
                  <a:extLst>
                    <a:ext uri="{FF2B5EF4-FFF2-40B4-BE49-F238E27FC236}">
                      <a16:creationId xmlns:a16="http://schemas.microsoft.com/office/drawing/2014/main" id="{8E03B370-373F-B749-8E13-F12FCAA4B645}"/>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184" name="Picture 183">
                  <a:extLst>
                    <a:ext uri="{FF2B5EF4-FFF2-40B4-BE49-F238E27FC236}">
                      <a16:creationId xmlns:a16="http://schemas.microsoft.com/office/drawing/2014/main" id="{6D14C23F-3525-9144-A0DC-DF442B446CED}"/>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185" name="Picture 184">
                  <a:extLst>
                    <a:ext uri="{FF2B5EF4-FFF2-40B4-BE49-F238E27FC236}">
                      <a16:creationId xmlns:a16="http://schemas.microsoft.com/office/drawing/2014/main" id="{E509287F-BD5B-524B-BB96-A410FFA557A5}"/>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186" name="Picture 185">
                  <a:extLst>
                    <a:ext uri="{FF2B5EF4-FFF2-40B4-BE49-F238E27FC236}">
                      <a16:creationId xmlns:a16="http://schemas.microsoft.com/office/drawing/2014/main" id="{A5AC6F5D-F4F9-1443-8ABB-EE2C5F6E1F87}"/>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nvGrpSpPr>
              <p:cNvPr id="122" name="Group 121">
                <a:extLst>
                  <a:ext uri="{FF2B5EF4-FFF2-40B4-BE49-F238E27FC236}">
                    <a16:creationId xmlns:a16="http://schemas.microsoft.com/office/drawing/2014/main" id="{DECB2AA2-796C-AA4C-AC91-E7C83793BBAC}"/>
                  </a:ext>
                </a:extLst>
              </p:cNvPr>
              <p:cNvGrpSpPr/>
              <p:nvPr/>
            </p:nvGrpSpPr>
            <p:grpSpPr>
              <a:xfrm>
                <a:off x="6920887" y="3712456"/>
                <a:ext cx="2008667" cy="170682"/>
                <a:chOff x="3715461" y="1275606"/>
                <a:chExt cx="4808633" cy="864096"/>
              </a:xfrm>
            </p:grpSpPr>
            <p:pic>
              <p:nvPicPr>
                <p:cNvPr id="167" name="Picture 166">
                  <a:extLst>
                    <a:ext uri="{FF2B5EF4-FFF2-40B4-BE49-F238E27FC236}">
                      <a16:creationId xmlns:a16="http://schemas.microsoft.com/office/drawing/2014/main" id="{0235499B-86E6-D541-B4E9-0FE78565FBFC}"/>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168" name="Picture 167">
                  <a:extLst>
                    <a:ext uri="{FF2B5EF4-FFF2-40B4-BE49-F238E27FC236}">
                      <a16:creationId xmlns:a16="http://schemas.microsoft.com/office/drawing/2014/main" id="{DC935A1C-0C6A-2F42-9FA5-D8DC224BE90E}"/>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169" name="Picture 168">
                  <a:extLst>
                    <a:ext uri="{FF2B5EF4-FFF2-40B4-BE49-F238E27FC236}">
                      <a16:creationId xmlns:a16="http://schemas.microsoft.com/office/drawing/2014/main" id="{75883224-780B-0C41-A135-C248157203C6}"/>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170" name="Picture 169">
                  <a:extLst>
                    <a:ext uri="{FF2B5EF4-FFF2-40B4-BE49-F238E27FC236}">
                      <a16:creationId xmlns:a16="http://schemas.microsoft.com/office/drawing/2014/main" id="{C48B144D-BA57-6144-9666-2960EBA7347A}"/>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171" name="Picture 170">
                  <a:extLst>
                    <a:ext uri="{FF2B5EF4-FFF2-40B4-BE49-F238E27FC236}">
                      <a16:creationId xmlns:a16="http://schemas.microsoft.com/office/drawing/2014/main" id="{232A6433-CAE5-C846-9959-9B55EBABFA52}"/>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172" name="Picture 171">
                  <a:extLst>
                    <a:ext uri="{FF2B5EF4-FFF2-40B4-BE49-F238E27FC236}">
                      <a16:creationId xmlns:a16="http://schemas.microsoft.com/office/drawing/2014/main" id="{862583BA-E4EF-CD42-9A2D-3A0ADFB306DA}"/>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173" name="Picture 172">
                  <a:extLst>
                    <a:ext uri="{FF2B5EF4-FFF2-40B4-BE49-F238E27FC236}">
                      <a16:creationId xmlns:a16="http://schemas.microsoft.com/office/drawing/2014/main" id="{70556C6A-FB91-5C4D-8F60-CE25FA26612F}"/>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174" name="Picture 173">
                  <a:extLst>
                    <a:ext uri="{FF2B5EF4-FFF2-40B4-BE49-F238E27FC236}">
                      <a16:creationId xmlns:a16="http://schemas.microsoft.com/office/drawing/2014/main" id="{DE8DBF35-652F-2D4E-A160-EA72F58BE65A}"/>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175" name="Picture 174">
                  <a:extLst>
                    <a:ext uri="{FF2B5EF4-FFF2-40B4-BE49-F238E27FC236}">
                      <a16:creationId xmlns:a16="http://schemas.microsoft.com/office/drawing/2014/main" id="{A9270B22-7DF8-CE4F-B116-085F6EA6AE59}"/>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176" name="Picture 175">
                  <a:extLst>
                    <a:ext uri="{FF2B5EF4-FFF2-40B4-BE49-F238E27FC236}">
                      <a16:creationId xmlns:a16="http://schemas.microsoft.com/office/drawing/2014/main" id="{2223ABD7-3C04-F443-813F-75AFDF3010C4}"/>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nvGrpSpPr>
              <p:cNvPr id="123" name="Group 122">
                <a:extLst>
                  <a:ext uri="{FF2B5EF4-FFF2-40B4-BE49-F238E27FC236}">
                    <a16:creationId xmlns:a16="http://schemas.microsoft.com/office/drawing/2014/main" id="{4194C769-9D41-FB42-9B03-445342851701}"/>
                  </a:ext>
                </a:extLst>
              </p:cNvPr>
              <p:cNvGrpSpPr/>
              <p:nvPr/>
            </p:nvGrpSpPr>
            <p:grpSpPr>
              <a:xfrm>
                <a:off x="6930503" y="2513426"/>
                <a:ext cx="2008667" cy="170682"/>
                <a:chOff x="3715461" y="1275606"/>
                <a:chExt cx="4808633" cy="864096"/>
              </a:xfrm>
            </p:grpSpPr>
            <p:pic>
              <p:nvPicPr>
                <p:cNvPr id="157" name="Picture 156">
                  <a:extLst>
                    <a:ext uri="{FF2B5EF4-FFF2-40B4-BE49-F238E27FC236}">
                      <a16:creationId xmlns:a16="http://schemas.microsoft.com/office/drawing/2014/main" id="{56EE5D20-3BD3-6F42-ACF3-3AC1224CE734}"/>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158" name="Picture 157">
                  <a:extLst>
                    <a:ext uri="{FF2B5EF4-FFF2-40B4-BE49-F238E27FC236}">
                      <a16:creationId xmlns:a16="http://schemas.microsoft.com/office/drawing/2014/main" id="{3C959249-57F7-4F49-85AC-94C43278CBA1}"/>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159" name="Picture 158">
                  <a:extLst>
                    <a:ext uri="{FF2B5EF4-FFF2-40B4-BE49-F238E27FC236}">
                      <a16:creationId xmlns:a16="http://schemas.microsoft.com/office/drawing/2014/main" id="{D8024354-A06C-ED40-A506-01596ABFD833}"/>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160" name="Picture 159">
                  <a:extLst>
                    <a:ext uri="{FF2B5EF4-FFF2-40B4-BE49-F238E27FC236}">
                      <a16:creationId xmlns:a16="http://schemas.microsoft.com/office/drawing/2014/main" id="{CBE735D7-E3EA-1C4D-A545-9BAD6DE4CC48}"/>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161" name="Picture 160">
                  <a:extLst>
                    <a:ext uri="{FF2B5EF4-FFF2-40B4-BE49-F238E27FC236}">
                      <a16:creationId xmlns:a16="http://schemas.microsoft.com/office/drawing/2014/main" id="{0668A394-AFAA-9444-8DE1-7AC01E7BF11A}"/>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162" name="Picture 161">
                  <a:extLst>
                    <a:ext uri="{FF2B5EF4-FFF2-40B4-BE49-F238E27FC236}">
                      <a16:creationId xmlns:a16="http://schemas.microsoft.com/office/drawing/2014/main" id="{A3D686A5-029A-F24C-95C8-B500B25294F3}"/>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163" name="Picture 162">
                  <a:extLst>
                    <a:ext uri="{FF2B5EF4-FFF2-40B4-BE49-F238E27FC236}">
                      <a16:creationId xmlns:a16="http://schemas.microsoft.com/office/drawing/2014/main" id="{6D4E1E14-84CE-D149-A132-16847C56618C}"/>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164" name="Picture 163">
                  <a:extLst>
                    <a:ext uri="{FF2B5EF4-FFF2-40B4-BE49-F238E27FC236}">
                      <a16:creationId xmlns:a16="http://schemas.microsoft.com/office/drawing/2014/main" id="{58D0204A-6976-DD42-B0DC-BAD6D10B60B2}"/>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165" name="Picture 164">
                  <a:extLst>
                    <a:ext uri="{FF2B5EF4-FFF2-40B4-BE49-F238E27FC236}">
                      <a16:creationId xmlns:a16="http://schemas.microsoft.com/office/drawing/2014/main" id="{2E4D82E8-F59D-EF42-B91B-6E4EBCDF4785}"/>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166" name="Picture 165">
                  <a:extLst>
                    <a:ext uri="{FF2B5EF4-FFF2-40B4-BE49-F238E27FC236}">
                      <a16:creationId xmlns:a16="http://schemas.microsoft.com/office/drawing/2014/main" id="{FF010E78-0612-0844-9191-9C7E12E8C9D2}"/>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nvGrpSpPr>
              <p:cNvPr id="124" name="Group 123">
                <a:extLst>
                  <a:ext uri="{FF2B5EF4-FFF2-40B4-BE49-F238E27FC236}">
                    <a16:creationId xmlns:a16="http://schemas.microsoft.com/office/drawing/2014/main" id="{40551709-B9F3-D444-AF94-F79054901EE9}"/>
                  </a:ext>
                </a:extLst>
              </p:cNvPr>
              <p:cNvGrpSpPr/>
              <p:nvPr/>
            </p:nvGrpSpPr>
            <p:grpSpPr>
              <a:xfrm>
                <a:off x="6930503" y="2313587"/>
                <a:ext cx="2008667" cy="170682"/>
                <a:chOff x="3715461" y="1275606"/>
                <a:chExt cx="4808633" cy="864096"/>
              </a:xfrm>
            </p:grpSpPr>
            <p:pic>
              <p:nvPicPr>
                <p:cNvPr id="147" name="Picture 146">
                  <a:extLst>
                    <a:ext uri="{FF2B5EF4-FFF2-40B4-BE49-F238E27FC236}">
                      <a16:creationId xmlns:a16="http://schemas.microsoft.com/office/drawing/2014/main" id="{E1124DA8-3BA5-7B48-88F7-3FC9A3979AB0}"/>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148" name="Picture 147">
                  <a:extLst>
                    <a:ext uri="{FF2B5EF4-FFF2-40B4-BE49-F238E27FC236}">
                      <a16:creationId xmlns:a16="http://schemas.microsoft.com/office/drawing/2014/main" id="{E3E50241-47F9-344B-AB96-035087F8ADC2}"/>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149" name="Picture 148">
                  <a:extLst>
                    <a:ext uri="{FF2B5EF4-FFF2-40B4-BE49-F238E27FC236}">
                      <a16:creationId xmlns:a16="http://schemas.microsoft.com/office/drawing/2014/main" id="{8C6A63F1-3C1B-E040-B63B-4122351DEEC2}"/>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150" name="Picture 149">
                  <a:extLst>
                    <a:ext uri="{FF2B5EF4-FFF2-40B4-BE49-F238E27FC236}">
                      <a16:creationId xmlns:a16="http://schemas.microsoft.com/office/drawing/2014/main" id="{0544A6EB-D85D-2D4B-BB8D-EF3E6C98CF9F}"/>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151" name="Picture 150">
                  <a:extLst>
                    <a:ext uri="{FF2B5EF4-FFF2-40B4-BE49-F238E27FC236}">
                      <a16:creationId xmlns:a16="http://schemas.microsoft.com/office/drawing/2014/main" id="{9BD5BC44-D209-C64B-A83B-9BC24745FB96}"/>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152" name="Picture 151">
                  <a:extLst>
                    <a:ext uri="{FF2B5EF4-FFF2-40B4-BE49-F238E27FC236}">
                      <a16:creationId xmlns:a16="http://schemas.microsoft.com/office/drawing/2014/main" id="{78F38AE4-C0A0-A74E-93A8-C490717FAE7C}"/>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153" name="Picture 152">
                  <a:extLst>
                    <a:ext uri="{FF2B5EF4-FFF2-40B4-BE49-F238E27FC236}">
                      <a16:creationId xmlns:a16="http://schemas.microsoft.com/office/drawing/2014/main" id="{8CAE8D09-AB9F-4C4A-B69F-C742A2527CDC}"/>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154" name="Picture 153">
                  <a:extLst>
                    <a:ext uri="{FF2B5EF4-FFF2-40B4-BE49-F238E27FC236}">
                      <a16:creationId xmlns:a16="http://schemas.microsoft.com/office/drawing/2014/main" id="{1C20390A-2D59-8F4B-A2D0-71B684FB39C2}"/>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155" name="Picture 154">
                  <a:extLst>
                    <a:ext uri="{FF2B5EF4-FFF2-40B4-BE49-F238E27FC236}">
                      <a16:creationId xmlns:a16="http://schemas.microsoft.com/office/drawing/2014/main" id="{43747004-B1AC-D14B-9AD0-6B39D9CFACA5}"/>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156" name="Picture 155">
                  <a:extLst>
                    <a:ext uri="{FF2B5EF4-FFF2-40B4-BE49-F238E27FC236}">
                      <a16:creationId xmlns:a16="http://schemas.microsoft.com/office/drawing/2014/main" id="{000C113C-8A65-BA47-817C-F5B26171BEF3}"/>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nvGrpSpPr>
              <p:cNvPr id="125" name="Group 124">
                <a:extLst>
                  <a:ext uri="{FF2B5EF4-FFF2-40B4-BE49-F238E27FC236}">
                    <a16:creationId xmlns:a16="http://schemas.microsoft.com/office/drawing/2014/main" id="{3AA97986-A0AB-BF4B-A705-CF141EFE16E9}"/>
                  </a:ext>
                </a:extLst>
              </p:cNvPr>
              <p:cNvGrpSpPr/>
              <p:nvPr/>
            </p:nvGrpSpPr>
            <p:grpSpPr>
              <a:xfrm>
                <a:off x="6930503" y="2113748"/>
                <a:ext cx="2008667" cy="170682"/>
                <a:chOff x="3715461" y="1275606"/>
                <a:chExt cx="4808633" cy="864096"/>
              </a:xfrm>
            </p:grpSpPr>
            <p:pic>
              <p:nvPicPr>
                <p:cNvPr id="137" name="Picture 136">
                  <a:extLst>
                    <a:ext uri="{FF2B5EF4-FFF2-40B4-BE49-F238E27FC236}">
                      <a16:creationId xmlns:a16="http://schemas.microsoft.com/office/drawing/2014/main" id="{15A737CE-5D81-8A49-8F04-EFF36D41CC15}"/>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138" name="Picture 137">
                  <a:extLst>
                    <a:ext uri="{FF2B5EF4-FFF2-40B4-BE49-F238E27FC236}">
                      <a16:creationId xmlns:a16="http://schemas.microsoft.com/office/drawing/2014/main" id="{F5441278-36FF-A443-A072-14A78CDFE85C}"/>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139" name="Picture 138">
                  <a:extLst>
                    <a:ext uri="{FF2B5EF4-FFF2-40B4-BE49-F238E27FC236}">
                      <a16:creationId xmlns:a16="http://schemas.microsoft.com/office/drawing/2014/main" id="{29CC35F0-1FE9-FA4D-99B3-A4F0C2BEFBAE}"/>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140" name="Picture 139">
                  <a:extLst>
                    <a:ext uri="{FF2B5EF4-FFF2-40B4-BE49-F238E27FC236}">
                      <a16:creationId xmlns:a16="http://schemas.microsoft.com/office/drawing/2014/main" id="{12DCD3F2-AB86-DE40-8A7F-1F4748D01094}"/>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141" name="Picture 140">
                  <a:extLst>
                    <a:ext uri="{FF2B5EF4-FFF2-40B4-BE49-F238E27FC236}">
                      <a16:creationId xmlns:a16="http://schemas.microsoft.com/office/drawing/2014/main" id="{61D4192B-7A6E-F54B-904E-9F0D150B4AAC}"/>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142" name="Picture 141">
                  <a:extLst>
                    <a:ext uri="{FF2B5EF4-FFF2-40B4-BE49-F238E27FC236}">
                      <a16:creationId xmlns:a16="http://schemas.microsoft.com/office/drawing/2014/main" id="{78B3F521-6216-8540-83C5-1028C63E35E1}"/>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143" name="Picture 142">
                  <a:extLst>
                    <a:ext uri="{FF2B5EF4-FFF2-40B4-BE49-F238E27FC236}">
                      <a16:creationId xmlns:a16="http://schemas.microsoft.com/office/drawing/2014/main" id="{81359788-8FA3-F24B-B09C-95992E40A004}"/>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144" name="Picture 143">
                  <a:extLst>
                    <a:ext uri="{FF2B5EF4-FFF2-40B4-BE49-F238E27FC236}">
                      <a16:creationId xmlns:a16="http://schemas.microsoft.com/office/drawing/2014/main" id="{B2857257-0C54-1940-9671-B811724A9CB6}"/>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145" name="Picture 144">
                  <a:extLst>
                    <a:ext uri="{FF2B5EF4-FFF2-40B4-BE49-F238E27FC236}">
                      <a16:creationId xmlns:a16="http://schemas.microsoft.com/office/drawing/2014/main" id="{A6456A36-A915-2F49-819F-934B8FF26386}"/>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146" name="Picture 145">
                  <a:extLst>
                    <a:ext uri="{FF2B5EF4-FFF2-40B4-BE49-F238E27FC236}">
                      <a16:creationId xmlns:a16="http://schemas.microsoft.com/office/drawing/2014/main" id="{E6E6E35A-EE53-E045-BB3D-30712A479B9B}"/>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nvGrpSpPr>
              <p:cNvPr id="126" name="Group 125">
                <a:extLst>
                  <a:ext uri="{FF2B5EF4-FFF2-40B4-BE49-F238E27FC236}">
                    <a16:creationId xmlns:a16="http://schemas.microsoft.com/office/drawing/2014/main" id="{07890A24-2FD4-644A-9FF4-9D9997AE1F71}"/>
                  </a:ext>
                </a:extLst>
              </p:cNvPr>
              <p:cNvGrpSpPr/>
              <p:nvPr/>
            </p:nvGrpSpPr>
            <p:grpSpPr>
              <a:xfrm>
                <a:off x="6930503" y="1913909"/>
                <a:ext cx="2008667" cy="170682"/>
                <a:chOff x="3715461" y="1275606"/>
                <a:chExt cx="4808633" cy="864096"/>
              </a:xfrm>
            </p:grpSpPr>
            <p:pic>
              <p:nvPicPr>
                <p:cNvPr id="127" name="Picture 126">
                  <a:extLst>
                    <a:ext uri="{FF2B5EF4-FFF2-40B4-BE49-F238E27FC236}">
                      <a16:creationId xmlns:a16="http://schemas.microsoft.com/office/drawing/2014/main" id="{15FD0969-83E7-DB44-A3E7-6E0947DA020F}"/>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128" name="Picture 127">
                  <a:extLst>
                    <a:ext uri="{FF2B5EF4-FFF2-40B4-BE49-F238E27FC236}">
                      <a16:creationId xmlns:a16="http://schemas.microsoft.com/office/drawing/2014/main" id="{61A61EDB-FBED-AC41-837B-077486509D8A}"/>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129" name="Picture 128">
                  <a:extLst>
                    <a:ext uri="{FF2B5EF4-FFF2-40B4-BE49-F238E27FC236}">
                      <a16:creationId xmlns:a16="http://schemas.microsoft.com/office/drawing/2014/main" id="{7907CB22-DECC-674D-B51D-A3FE5909A5D7}"/>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130" name="Picture 129">
                  <a:extLst>
                    <a:ext uri="{FF2B5EF4-FFF2-40B4-BE49-F238E27FC236}">
                      <a16:creationId xmlns:a16="http://schemas.microsoft.com/office/drawing/2014/main" id="{A0ABAB32-78BA-9844-BEDF-E5BECE40E4B4}"/>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131" name="Picture 130">
                  <a:extLst>
                    <a:ext uri="{FF2B5EF4-FFF2-40B4-BE49-F238E27FC236}">
                      <a16:creationId xmlns:a16="http://schemas.microsoft.com/office/drawing/2014/main" id="{4AEED3BC-2DAD-EB48-A32B-C4EFE4F063F2}"/>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132" name="Picture 131">
                  <a:extLst>
                    <a:ext uri="{FF2B5EF4-FFF2-40B4-BE49-F238E27FC236}">
                      <a16:creationId xmlns:a16="http://schemas.microsoft.com/office/drawing/2014/main" id="{9B0E19F6-3F1C-5641-9DC4-A210994E8B59}"/>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133" name="Picture 132">
                  <a:extLst>
                    <a:ext uri="{FF2B5EF4-FFF2-40B4-BE49-F238E27FC236}">
                      <a16:creationId xmlns:a16="http://schemas.microsoft.com/office/drawing/2014/main" id="{A0724330-8307-5046-BD2E-5252C1CA5BF9}"/>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134" name="Picture 133">
                  <a:extLst>
                    <a:ext uri="{FF2B5EF4-FFF2-40B4-BE49-F238E27FC236}">
                      <a16:creationId xmlns:a16="http://schemas.microsoft.com/office/drawing/2014/main" id="{3CB6C9DF-8CC6-8C4E-9B2E-51FA0ED840F8}"/>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135" name="Picture 134">
                  <a:extLst>
                    <a:ext uri="{FF2B5EF4-FFF2-40B4-BE49-F238E27FC236}">
                      <a16:creationId xmlns:a16="http://schemas.microsoft.com/office/drawing/2014/main" id="{E8F2F9E3-CFAE-374B-B837-CE4146314767}"/>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136" name="Picture 135">
                  <a:extLst>
                    <a:ext uri="{FF2B5EF4-FFF2-40B4-BE49-F238E27FC236}">
                      <a16:creationId xmlns:a16="http://schemas.microsoft.com/office/drawing/2014/main" id="{F55AA6AF-F5B7-5842-8AF1-63496D83F77F}"/>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sp>
          <p:nvSpPr>
            <p:cNvPr id="449" name="TextBox 448">
              <a:extLst>
                <a:ext uri="{FF2B5EF4-FFF2-40B4-BE49-F238E27FC236}">
                  <a16:creationId xmlns:a16="http://schemas.microsoft.com/office/drawing/2014/main" id="{C43FF9A9-7300-384A-9666-D4F541FDC2E4}"/>
                </a:ext>
              </a:extLst>
            </p:cNvPr>
            <p:cNvSpPr txBox="1"/>
            <p:nvPr/>
          </p:nvSpPr>
          <p:spPr>
            <a:xfrm>
              <a:off x="6868232" y="3276980"/>
              <a:ext cx="1710596" cy="646331"/>
            </a:xfrm>
            <a:prstGeom prst="rect">
              <a:avLst/>
            </a:prstGeom>
            <a:solidFill>
              <a:srgbClr val="000000">
                <a:alpha val="69804"/>
              </a:srgbClr>
            </a:solidFill>
          </p:spPr>
          <p:txBody>
            <a:bodyPr wrap="none" rtlCol="0">
              <a:spAutoFit/>
            </a:bodyPr>
            <a:lstStyle/>
            <a:p>
              <a:r>
                <a:rPr lang="en-GB" sz="3600" dirty="0">
                  <a:latin typeface="Segoe UI" panose="020B0502040204020203" pitchFamily="34" charset="0"/>
                  <a:cs typeface="Segoe UI" panose="020B0502040204020203" pitchFamily="34" charset="0"/>
                </a:rPr>
                <a:t>Poverty</a:t>
              </a:r>
            </a:p>
          </p:txBody>
        </p:sp>
      </p:grpSp>
      <p:grpSp>
        <p:nvGrpSpPr>
          <p:cNvPr id="564" name="Group 563">
            <a:extLst>
              <a:ext uri="{FF2B5EF4-FFF2-40B4-BE49-F238E27FC236}">
                <a16:creationId xmlns:a16="http://schemas.microsoft.com/office/drawing/2014/main" id="{F684DEE3-A657-2346-8BA5-5B1789CA70BE}"/>
              </a:ext>
            </a:extLst>
          </p:cNvPr>
          <p:cNvGrpSpPr/>
          <p:nvPr/>
        </p:nvGrpSpPr>
        <p:grpSpPr>
          <a:xfrm>
            <a:off x="6738693" y="4308712"/>
            <a:ext cx="2018283" cy="1969229"/>
            <a:chOff x="9111510" y="2032065"/>
            <a:chExt cx="2018283" cy="1969229"/>
          </a:xfrm>
        </p:grpSpPr>
        <p:grpSp>
          <p:nvGrpSpPr>
            <p:cNvPr id="115" name="Group 114">
              <a:extLst>
                <a:ext uri="{FF2B5EF4-FFF2-40B4-BE49-F238E27FC236}">
                  <a16:creationId xmlns:a16="http://schemas.microsoft.com/office/drawing/2014/main" id="{04E4B484-D06F-BC4B-940E-98FE6E22275B}"/>
                </a:ext>
              </a:extLst>
            </p:cNvPr>
            <p:cNvGrpSpPr/>
            <p:nvPr/>
          </p:nvGrpSpPr>
          <p:grpSpPr>
            <a:xfrm>
              <a:off x="9111510" y="2032065"/>
              <a:ext cx="2018283" cy="1969229"/>
              <a:chOff x="6920887" y="1913909"/>
              <a:chExt cx="2018283" cy="1969229"/>
            </a:xfrm>
          </p:grpSpPr>
          <p:grpSp>
            <p:nvGrpSpPr>
              <p:cNvPr id="5" name="Group 4">
                <a:extLst>
                  <a:ext uri="{FF2B5EF4-FFF2-40B4-BE49-F238E27FC236}">
                    <a16:creationId xmlns:a16="http://schemas.microsoft.com/office/drawing/2014/main" id="{FDF5DB0E-04F8-AC49-9C0E-5B330A309800}"/>
                  </a:ext>
                </a:extLst>
              </p:cNvPr>
              <p:cNvGrpSpPr/>
              <p:nvPr/>
            </p:nvGrpSpPr>
            <p:grpSpPr>
              <a:xfrm>
                <a:off x="6930503" y="2713265"/>
                <a:ext cx="2008667" cy="170682"/>
                <a:chOff x="3715461" y="1275606"/>
                <a:chExt cx="4808633" cy="864096"/>
              </a:xfrm>
            </p:grpSpPr>
            <p:pic>
              <p:nvPicPr>
                <p:cNvPr id="6" name="Picture 5">
                  <a:extLst>
                    <a:ext uri="{FF2B5EF4-FFF2-40B4-BE49-F238E27FC236}">
                      <a16:creationId xmlns:a16="http://schemas.microsoft.com/office/drawing/2014/main" id="{173DF810-F589-7646-9A66-7C93049494F5}"/>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7" name="Picture 6">
                  <a:extLst>
                    <a:ext uri="{FF2B5EF4-FFF2-40B4-BE49-F238E27FC236}">
                      <a16:creationId xmlns:a16="http://schemas.microsoft.com/office/drawing/2014/main" id="{C54B2F66-5803-934B-AC81-D8549A5434AC}"/>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8" name="Picture 7">
                  <a:extLst>
                    <a:ext uri="{FF2B5EF4-FFF2-40B4-BE49-F238E27FC236}">
                      <a16:creationId xmlns:a16="http://schemas.microsoft.com/office/drawing/2014/main" id="{7375486B-E9E0-8141-9923-BB0F98C17FA5}"/>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9" name="Picture 8">
                  <a:extLst>
                    <a:ext uri="{FF2B5EF4-FFF2-40B4-BE49-F238E27FC236}">
                      <a16:creationId xmlns:a16="http://schemas.microsoft.com/office/drawing/2014/main" id="{44DE9E5B-22AE-2A4E-B056-C46B25903B6A}"/>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10" name="Picture 9">
                  <a:extLst>
                    <a:ext uri="{FF2B5EF4-FFF2-40B4-BE49-F238E27FC236}">
                      <a16:creationId xmlns:a16="http://schemas.microsoft.com/office/drawing/2014/main" id="{0A3C179C-296A-AE41-B51C-66C748C5DABE}"/>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11" name="Picture 10">
                  <a:extLst>
                    <a:ext uri="{FF2B5EF4-FFF2-40B4-BE49-F238E27FC236}">
                      <a16:creationId xmlns:a16="http://schemas.microsoft.com/office/drawing/2014/main" id="{4A1216E6-CE67-8646-BAA6-9B85A34567A8}"/>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12" name="Picture 11">
                  <a:extLst>
                    <a:ext uri="{FF2B5EF4-FFF2-40B4-BE49-F238E27FC236}">
                      <a16:creationId xmlns:a16="http://schemas.microsoft.com/office/drawing/2014/main" id="{F46CF083-8FA0-1D46-A83C-02BBE7BFD7FB}"/>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13" name="Picture 12">
                  <a:extLst>
                    <a:ext uri="{FF2B5EF4-FFF2-40B4-BE49-F238E27FC236}">
                      <a16:creationId xmlns:a16="http://schemas.microsoft.com/office/drawing/2014/main" id="{F38DD439-FF90-3D44-BA37-6B94E0AA93F5}"/>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14" name="Picture 13">
                  <a:extLst>
                    <a:ext uri="{FF2B5EF4-FFF2-40B4-BE49-F238E27FC236}">
                      <a16:creationId xmlns:a16="http://schemas.microsoft.com/office/drawing/2014/main" id="{01F7C235-0697-9A43-9147-44B997D5B4AE}"/>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15" name="Picture 14">
                  <a:extLst>
                    <a:ext uri="{FF2B5EF4-FFF2-40B4-BE49-F238E27FC236}">
                      <a16:creationId xmlns:a16="http://schemas.microsoft.com/office/drawing/2014/main" id="{17DC55EA-FDD5-6A48-B16C-79E66AF967DC}"/>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nvGrpSpPr>
              <p:cNvPr id="16" name="Group 15">
                <a:extLst>
                  <a:ext uri="{FF2B5EF4-FFF2-40B4-BE49-F238E27FC236}">
                    <a16:creationId xmlns:a16="http://schemas.microsoft.com/office/drawing/2014/main" id="{643E24A3-F599-6F4B-BE02-EC02C1B72ACF}"/>
                  </a:ext>
                </a:extLst>
              </p:cNvPr>
              <p:cNvGrpSpPr/>
              <p:nvPr/>
            </p:nvGrpSpPr>
            <p:grpSpPr>
              <a:xfrm>
                <a:off x="6925077" y="2913104"/>
                <a:ext cx="2008667" cy="170682"/>
                <a:chOff x="3715461" y="1275606"/>
                <a:chExt cx="4808633" cy="864096"/>
              </a:xfrm>
            </p:grpSpPr>
            <p:pic>
              <p:nvPicPr>
                <p:cNvPr id="17" name="Picture 16">
                  <a:extLst>
                    <a:ext uri="{FF2B5EF4-FFF2-40B4-BE49-F238E27FC236}">
                      <a16:creationId xmlns:a16="http://schemas.microsoft.com/office/drawing/2014/main" id="{7530F8AC-51EB-CB41-A2FB-74B5359C2609}"/>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18" name="Picture 17">
                  <a:extLst>
                    <a:ext uri="{FF2B5EF4-FFF2-40B4-BE49-F238E27FC236}">
                      <a16:creationId xmlns:a16="http://schemas.microsoft.com/office/drawing/2014/main" id="{745FC39F-F086-6048-A5CE-6A568445F7D6}"/>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19" name="Picture 18">
                  <a:extLst>
                    <a:ext uri="{FF2B5EF4-FFF2-40B4-BE49-F238E27FC236}">
                      <a16:creationId xmlns:a16="http://schemas.microsoft.com/office/drawing/2014/main" id="{E594C3E3-DD6B-2145-A9F5-B76EB89DA875}"/>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20" name="Picture 19">
                  <a:extLst>
                    <a:ext uri="{FF2B5EF4-FFF2-40B4-BE49-F238E27FC236}">
                      <a16:creationId xmlns:a16="http://schemas.microsoft.com/office/drawing/2014/main" id="{8EA1524B-0395-7742-9B32-1F5E02280477}"/>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21" name="Picture 20">
                  <a:extLst>
                    <a:ext uri="{FF2B5EF4-FFF2-40B4-BE49-F238E27FC236}">
                      <a16:creationId xmlns:a16="http://schemas.microsoft.com/office/drawing/2014/main" id="{DA12086C-121B-5849-AC13-50C9AC15523D}"/>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22" name="Picture 21">
                  <a:extLst>
                    <a:ext uri="{FF2B5EF4-FFF2-40B4-BE49-F238E27FC236}">
                      <a16:creationId xmlns:a16="http://schemas.microsoft.com/office/drawing/2014/main" id="{985DFFB5-0204-EC4F-96D9-E1141522A1EC}"/>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23" name="Picture 22">
                  <a:extLst>
                    <a:ext uri="{FF2B5EF4-FFF2-40B4-BE49-F238E27FC236}">
                      <a16:creationId xmlns:a16="http://schemas.microsoft.com/office/drawing/2014/main" id="{413DB95A-01C1-534B-BCFB-611F20423BD6}"/>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24" name="Picture 23">
                  <a:extLst>
                    <a:ext uri="{FF2B5EF4-FFF2-40B4-BE49-F238E27FC236}">
                      <a16:creationId xmlns:a16="http://schemas.microsoft.com/office/drawing/2014/main" id="{5401419D-4692-424B-95D2-F557832BE17D}"/>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25" name="Picture 24">
                  <a:extLst>
                    <a:ext uri="{FF2B5EF4-FFF2-40B4-BE49-F238E27FC236}">
                      <a16:creationId xmlns:a16="http://schemas.microsoft.com/office/drawing/2014/main" id="{EFBFB43E-6D7D-9245-8464-D1DBFA108E77}"/>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26" name="Picture 25">
                  <a:extLst>
                    <a:ext uri="{FF2B5EF4-FFF2-40B4-BE49-F238E27FC236}">
                      <a16:creationId xmlns:a16="http://schemas.microsoft.com/office/drawing/2014/main" id="{BAB54920-B60B-C246-BBD2-C00E521B91ED}"/>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nvGrpSpPr>
              <p:cNvPr id="27" name="Group 26">
                <a:extLst>
                  <a:ext uri="{FF2B5EF4-FFF2-40B4-BE49-F238E27FC236}">
                    <a16:creationId xmlns:a16="http://schemas.microsoft.com/office/drawing/2014/main" id="{0D6CAF93-AC95-0B4D-8DDD-BAE22D76FC9E}"/>
                  </a:ext>
                </a:extLst>
              </p:cNvPr>
              <p:cNvGrpSpPr/>
              <p:nvPr/>
            </p:nvGrpSpPr>
            <p:grpSpPr>
              <a:xfrm>
                <a:off x="6925077" y="3112943"/>
                <a:ext cx="2008667" cy="170682"/>
                <a:chOff x="3715461" y="1275606"/>
                <a:chExt cx="4808633" cy="864096"/>
              </a:xfrm>
            </p:grpSpPr>
            <p:pic>
              <p:nvPicPr>
                <p:cNvPr id="28" name="Picture 27">
                  <a:extLst>
                    <a:ext uri="{FF2B5EF4-FFF2-40B4-BE49-F238E27FC236}">
                      <a16:creationId xmlns:a16="http://schemas.microsoft.com/office/drawing/2014/main" id="{73C88629-928C-314A-854C-C2FFA5BC4C14}"/>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29" name="Picture 28">
                  <a:extLst>
                    <a:ext uri="{FF2B5EF4-FFF2-40B4-BE49-F238E27FC236}">
                      <a16:creationId xmlns:a16="http://schemas.microsoft.com/office/drawing/2014/main" id="{346C380D-AD13-1E4F-BB57-2CE955065303}"/>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30" name="Picture 29">
                  <a:extLst>
                    <a:ext uri="{FF2B5EF4-FFF2-40B4-BE49-F238E27FC236}">
                      <a16:creationId xmlns:a16="http://schemas.microsoft.com/office/drawing/2014/main" id="{970DBAC5-1550-9D43-AA6E-539C5660F9D2}"/>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31" name="Picture 30">
                  <a:extLst>
                    <a:ext uri="{FF2B5EF4-FFF2-40B4-BE49-F238E27FC236}">
                      <a16:creationId xmlns:a16="http://schemas.microsoft.com/office/drawing/2014/main" id="{C06897BD-27D7-C141-8869-A503A420BA73}"/>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32" name="Picture 31">
                  <a:extLst>
                    <a:ext uri="{FF2B5EF4-FFF2-40B4-BE49-F238E27FC236}">
                      <a16:creationId xmlns:a16="http://schemas.microsoft.com/office/drawing/2014/main" id="{F9BF41B1-0EB5-C341-8794-09784A17EBF7}"/>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33" name="Picture 32">
                  <a:extLst>
                    <a:ext uri="{FF2B5EF4-FFF2-40B4-BE49-F238E27FC236}">
                      <a16:creationId xmlns:a16="http://schemas.microsoft.com/office/drawing/2014/main" id="{F20D5891-A0CC-8749-9B8B-BBE21395DC70}"/>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34" name="Picture 33">
                  <a:extLst>
                    <a:ext uri="{FF2B5EF4-FFF2-40B4-BE49-F238E27FC236}">
                      <a16:creationId xmlns:a16="http://schemas.microsoft.com/office/drawing/2014/main" id="{74ECF2B3-ED97-314C-A57B-CE0C42FAA08A}"/>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35" name="Picture 34">
                  <a:extLst>
                    <a:ext uri="{FF2B5EF4-FFF2-40B4-BE49-F238E27FC236}">
                      <a16:creationId xmlns:a16="http://schemas.microsoft.com/office/drawing/2014/main" id="{F3089C2E-425E-D54A-BEE8-E5A0BA0E1F2D}"/>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36" name="Picture 35">
                  <a:extLst>
                    <a:ext uri="{FF2B5EF4-FFF2-40B4-BE49-F238E27FC236}">
                      <a16:creationId xmlns:a16="http://schemas.microsoft.com/office/drawing/2014/main" id="{4642B86E-038A-7E40-B405-FA87FB4C2168}"/>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37" name="Picture 36">
                  <a:extLst>
                    <a:ext uri="{FF2B5EF4-FFF2-40B4-BE49-F238E27FC236}">
                      <a16:creationId xmlns:a16="http://schemas.microsoft.com/office/drawing/2014/main" id="{0AA64E4D-2ABA-8842-93C6-89102ED1DE23}"/>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nvGrpSpPr>
              <p:cNvPr id="38" name="Group 37">
                <a:extLst>
                  <a:ext uri="{FF2B5EF4-FFF2-40B4-BE49-F238E27FC236}">
                    <a16:creationId xmlns:a16="http://schemas.microsoft.com/office/drawing/2014/main" id="{9FE298DB-8FAB-6E40-A201-AB558C1F4323}"/>
                  </a:ext>
                </a:extLst>
              </p:cNvPr>
              <p:cNvGrpSpPr/>
              <p:nvPr/>
            </p:nvGrpSpPr>
            <p:grpSpPr>
              <a:xfrm>
                <a:off x="6925077" y="3312782"/>
                <a:ext cx="2008667" cy="170682"/>
                <a:chOff x="3715461" y="1275606"/>
                <a:chExt cx="4808633" cy="864096"/>
              </a:xfrm>
            </p:grpSpPr>
            <p:pic>
              <p:nvPicPr>
                <p:cNvPr id="39" name="Picture 38">
                  <a:extLst>
                    <a:ext uri="{FF2B5EF4-FFF2-40B4-BE49-F238E27FC236}">
                      <a16:creationId xmlns:a16="http://schemas.microsoft.com/office/drawing/2014/main" id="{EE4CF788-86B9-684C-93C0-A3CB9983319A}"/>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40" name="Picture 39">
                  <a:extLst>
                    <a:ext uri="{FF2B5EF4-FFF2-40B4-BE49-F238E27FC236}">
                      <a16:creationId xmlns:a16="http://schemas.microsoft.com/office/drawing/2014/main" id="{856FFB47-68F8-8841-9CEE-D4F6882D91B4}"/>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41" name="Picture 40">
                  <a:extLst>
                    <a:ext uri="{FF2B5EF4-FFF2-40B4-BE49-F238E27FC236}">
                      <a16:creationId xmlns:a16="http://schemas.microsoft.com/office/drawing/2014/main" id="{CC847A10-F38C-A146-A11A-B1F91B68F12E}"/>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42" name="Picture 41">
                  <a:extLst>
                    <a:ext uri="{FF2B5EF4-FFF2-40B4-BE49-F238E27FC236}">
                      <a16:creationId xmlns:a16="http://schemas.microsoft.com/office/drawing/2014/main" id="{18E7E05E-F74A-F043-8022-DB4DDF94CBD0}"/>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43" name="Picture 42">
                  <a:extLst>
                    <a:ext uri="{FF2B5EF4-FFF2-40B4-BE49-F238E27FC236}">
                      <a16:creationId xmlns:a16="http://schemas.microsoft.com/office/drawing/2014/main" id="{635847B4-3608-B143-8FBD-634CA9CA2B74}"/>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44" name="Picture 43">
                  <a:extLst>
                    <a:ext uri="{FF2B5EF4-FFF2-40B4-BE49-F238E27FC236}">
                      <a16:creationId xmlns:a16="http://schemas.microsoft.com/office/drawing/2014/main" id="{E080E125-B39C-D54F-B2A4-010D5F411804}"/>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45" name="Picture 44">
                  <a:extLst>
                    <a:ext uri="{FF2B5EF4-FFF2-40B4-BE49-F238E27FC236}">
                      <a16:creationId xmlns:a16="http://schemas.microsoft.com/office/drawing/2014/main" id="{F0175AF2-5A03-7945-8D9A-3DC4FB3BED2C}"/>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46" name="Picture 45">
                  <a:extLst>
                    <a:ext uri="{FF2B5EF4-FFF2-40B4-BE49-F238E27FC236}">
                      <a16:creationId xmlns:a16="http://schemas.microsoft.com/office/drawing/2014/main" id="{5533C180-B71C-B442-B6D2-8961E07D537E}"/>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47" name="Picture 46">
                  <a:extLst>
                    <a:ext uri="{FF2B5EF4-FFF2-40B4-BE49-F238E27FC236}">
                      <a16:creationId xmlns:a16="http://schemas.microsoft.com/office/drawing/2014/main" id="{4A5D7DAE-7A99-FE40-B0EE-DA48BCFF9DEA}"/>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48" name="Picture 47">
                  <a:extLst>
                    <a:ext uri="{FF2B5EF4-FFF2-40B4-BE49-F238E27FC236}">
                      <a16:creationId xmlns:a16="http://schemas.microsoft.com/office/drawing/2014/main" id="{5EB341DD-5FFF-1C44-8FF5-292842078DE7}"/>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nvGrpSpPr>
              <p:cNvPr id="49" name="Group 48">
                <a:extLst>
                  <a:ext uri="{FF2B5EF4-FFF2-40B4-BE49-F238E27FC236}">
                    <a16:creationId xmlns:a16="http://schemas.microsoft.com/office/drawing/2014/main" id="{B07201F7-9303-3942-BDD7-67BF14D1F24C}"/>
                  </a:ext>
                </a:extLst>
              </p:cNvPr>
              <p:cNvGrpSpPr/>
              <p:nvPr/>
            </p:nvGrpSpPr>
            <p:grpSpPr>
              <a:xfrm>
                <a:off x="6920887" y="3512621"/>
                <a:ext cx="2008667" cy="170682"/>
                <a:chOff x="3715461" y="1275606"/>
                <a:chExt cx="4808633" cy="864096"/>
              </a:xfrm>
            </p:grpSpPr>
            <p:pic>
              <p:nvPicPr>
                <p:cNvPr id="50" name="Picture 49">
                  <a:extLst>
                    <a:ext uri="{FF2B5EF4-FFF2-40B4-BE49-F238E27FC236}">
                      <a16:creationId xmlns:a16="http://schemas.microsoft.com/office/drawing/2014/main" id="{730F4045-88C2-1F44-8A15-1F4EC269B61E}"/>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51" name="Picture 50">
                  <a:extLst>
                    <a:ext uri="{FF2B5EF4-FFF2-40B4-BE49-F238E27FC236}">
                      <a16:creationId xmlns:a16="http://schemas.microsoft.com/office/drawing/2014/main" id="{4F77326A-9B49-544C-AAA4-37F9ABAE9C3A}"/>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52" name="Picture 51">
                  <a:extLst>
                    <a:ext uri="{FF2B5EF4-FFF2-40B4-BE49-F238E27FC236}">
                      <a16:creationId xmlns:a16="http://schemas.microsoft.com/office/drawing/2014/main" id="{857DCB74-7A77-EA44-B987-9E994D66A956}"/>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53" name="Picture 52">
                  <a:extLst>
                    <a:ext uri="{FF2B5EF4-FFF2-40B4-BE49-F238E27FC236}">
                      <a16:creationId xmlns:a16="http://schemas.microsoft.com/office/drawing/2014/main" id="{6B5B3AB1-3B7B-E649-AD74-64B7239BFC15}"/>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54" name="Picture 53">
                  <a:extLst>
                    <a:ext uri="{FF2B5EF4-FFF2-40B4-BE49-F238E27FC236}">
                      <a16:creationId xmlns:a16="http://schemas.microsoft.com/office/drawing/2014/main" id="{7C664CD3-AD54-0C41-BF64-7524DA806B0A}"/>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55" name="Picture 54">
                  <a:extLst>
                    <a:ext uri="{FF2B5EF4-FFF2-40B4-BE49-F238E27FC236}">
                      <a16:creationId xmlns:a16="http://schemas.microsoft.com/office/drawing/2014/main" id="{6CFE9109-F7CA-B247-82FE-61180C11575A}"/>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56" name="Picture 55">
                  <a:extLst>
                    <a:ext uri="{FF2B5EF4-FFF2-40B4-BE49-F238E27FC236}">
                      <a16:creationId xmlns:a16="http://schemas.microsoft.com/office/drawing/2014/main" id="{45C1FBB8-BAFE-ED40-BCBB-590287B791B2}"/>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57" name="Picture 56">
                  <a:extLst>
                    <a:ext uri="{FF2B5EF4-FFF2-40B4-BE49-F238E27FC236}">
                      <a16:creationId xmlns:a16="http://schemas.microsoft.com/office/drawing/2014/main" id="{457BE8AF-9716-5D47-B391-8B0ACBACDCC0}"/>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58" name="Picture 57">
                  <a:extLst>
                    <a:ext uri="{FF2B5EF4-FFF2-40B4-BE49-F238E27FC236}">
                      <a16:creationId xmlns:a16="http://schemas.microsoft.com/office/drawing/2014/main" id="{182C3C87-ED51-3C44-A324-376CD9199F58}"/>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59" name="Picture 58">
                  <a:extLst>
                    <a:ext uri="{FF2B5EF4-FFF2-40B4-BE49-F238E27FC236}">
                      <a16:creationId xmlns:a16="http://schemas.microsoft.com/office/drawing/2014/main" id="{DE312184-CBA8-8440-9DA8-11784007E267}"/>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nvGrpSpPr>
              <p:cNvPr id="60" name="Group 59">
                <a:extLst>
                  <a:ext uri="{FF2B5EF4-FFF2-40B4-BE49-F238E27FC236}">
                    <a16:creationId xmlns:a16="http://schemas.microsoft.com/office/drawing/2014/main" id="{23A2BD80-49DC-8A46-A52A-7EF90581469B}"/>
                  </a:ext>
                </a:extLst>
              </p:cNvPr>
              <p:cNvGrpSpPr/>
              <p:nvPr/>
            </p:nvGrpSpPr>
            <p:grpSpPr>
              <a:xfrm>
                <a:off x="6920887" y="3712456"/>
                <a:ext cx="2008667" cy="170682"/>
                <a:chOff x="3715461" y="1275606"/>
                <a:chExt cx="4808633" cy="864096"/>
              </a:xfrm>
            </p:grpSpPr>
            <p:pic>
              <p:nvPicPr>
                <p:cNvPr id="61" name="Picture 60">
                  <a:extLst>
                    <a:ext uri="{FF2B5EF4-FFF2-40B4-BE49-F238E27FC236}">
                      <a16:creationId xmlns:a16="http://schemas.microsoft.com/office/drawing/2014/main" id="{C10A802C-85F8-C54F-AFE5-1CAAD5015D18}"/>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62" name="Picture 61">
                  <a:extLst>
                    <a:ext uri="{FF2B5EF4-FFF2-40B4-BE49-F238E27FC236}">
                      <a16:creationId xmlns:a16="http://schemas.microsoft.com/office/drawing/2014/main" id="{93F43119-6CFD-8848-9F35-2A2005D73E5E}"/>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63" name="Picture 62">
                  <a:extLst>
                    <a:ext uri="{FF2B5EF4-FFF2-40B4-BE49-F238E27FC236}">
                      <a16:creationId xmlns:a16="http://schemas.microsoft.com/office/drawing/2014/main" id="{AAD5AAE2-4050-C74B-8A88-9BBD1A950DDD}"/>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64" name="Picture 63">
                  <a:extLst>
                    <a:ext uri="{FF2B5EF4-FFF2-40B4-BE49-F238E27FC236}">
                      <a16:creationId xmlns:a16="http://schemas.microsoft.com/office/drawing/2014/main" id="{F7D629C6-76E6-6A44-9115-AACC3F309993}"/>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65" name="Picture 64">
                  <a:extLst>
                    <a:ext uri="{FF2B5EF4-FFF2-40B4-BE49-F238E27FC236}">
                      <a16:creationId xmlns:a16="http://schemas.microsoft.com/office/drawing/2014/main" id="{F1AF89EF-7C51-A446-9D6C-A58AD9AE0143}"/>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66" name="Picture 65">
                  <a:extLst>
                    <a:ext uri="{FF2B5EF4-FFF2-40B4-BE49-F238E27FC236}">
                      <a16:creationId xmlns:a16="http://schemas.microsoft.com/office/drawing/2014/main" id="{17A3A85B-63EC-D04E-AA9B-405DA306895E}"/>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67" name="Picture 66">
                  <a:extLst>
                    <a:ext uri="{FF2B5EF4-FFF2-40B4-BE49-F238E27FC236}">
                      <a16:creationId xmlns:a16="http://schemas.microsoft.com/office/drawing/2014/main" id="{8CA6E621-5CDF-404B-8707-350D2AE3FCB5}"/>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68" name="Picture 67">
                  <a:extLst>
                    <a:ext uri="{FF2B5EF4-FFF2-40B4-BE49-F238E27FC236}">
                      <a16:creationId xmlns:a16="http://schemas.microsoft.com/office/drawing/2014/main" id="{99BA3AE3-F64E-A74F-9C58-2CA4043CF1DE}"/>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69" name="Picture 68">
                  <a:extLst>
                    <a:ext uri="{FF2B5EF4-FFF2-40B4-BE49-F238E27FC236}">
                      <a16:creationId xmlns:a16="http://schemas.microsoft.com/office/drawing/2014/main" id="{9CFCEF07-AA8C-3E41-AFF1-4D61846285C4}"/>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70" name="Picture 69">
                  <a:extLst>
                    <a:ext uri="{FF2B5EF4-FFF2-40B4-BE49-F238E27FC236}">
                      <a16:creationId xmlns:a16="http://schemas.microsoft.com/office/drawing/2014/main" id="{6BCCB3E1-DB4A-2A4E-949D-E605B190C3C7}"/>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nvGrpSpPr>
              <p:cNvPr id="71" name="Group 70">
                <a:extLst>
                  <a:ext uri="{FF2B5EF4-FFF2-40B4-BE49-F238E27FC236}">
                    <a16:creationId xmlns:a16="http://schemas.microsoft.com/office/drawing/2014/main" id="{FD958440-2DDA-B747-BF4C-729EF8413F5D}"/>
                  </a:ext>
                </a:extLst>
              </p:cNvPr>
              <p:cNvGrpSpPr/>
              <p:nvPr/>
            </p:nvGrpSpPr>
            <p:grpSpPr>
              <a:xfrm>
                <a:off x="6930503" y="2513426"/>
                <a:ext cx="2008667" cy="170682"/>
                <a:chOff x="3715461" y="1275606"/>
                <a:chExt cx="4808633" cy="864096"/>
              </a:xfrm>
            </p:grpSpPr>
            <p:pic>
              <p:nvPicPr>
                <p:cNvPr id="72" name="Picture 71">
                  <a:extLst>
                    <a:ext uri="{FF2B5EF4-FFF2-40B4-BE49-F238E27FC236}">
                      <a16:creationId xmlns:a16="http://schemas.microsoft.com/office/drawing/2014/main" id="{3C5F1549-8A81-FB4A-9C85-98A68B40F0EF}"/>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73" name="Picture 72">
                  <a:extLst>
                    <a:ext uri="{FF2B5EF4-FFF2-40B4-BE49-F238E27FC236}">
                      <a16:creationId xmlns:a16="http://schemas.microsoft.com/office/drawing/2014/main" id="{A3AA734A-D4BD-1A47-83BC-0459473533D2}"/>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74" name="Picture 73">
                  <a:extLst>
                    <a:ext uri="{FF2B5EF4-FFF2-40B4-BE49-F238E27FC236}">
                      <a16:creationId xmlns:a16="http://schemas.microsoft.com/office/drawing/2014/main" id="{01B175CA-E6B3-9B4C-B4AD-D208BE69E911}"/>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75" name="Picture 74">
                  <a:extLst>
                    <a:ext uri="{FF2B5EF4-FFF2-40B4-BE49-F238E27FC236}">
                      <a16:creationId xmlns:a16="http://schemas.microsoft.com/office/drawing/2014/main" id="{22BF9F1C-D0FD-914B-BB92-C1D767C71F3E}"/>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76" name="Picture 75">
                  <a:extLst>
                    <a:ext uri="{FF2B5EF4-FFF2-40B4-BE49-F238E27FC236}">
                      <a16:creationId xmlns:a16="http://schemas.microsoft.com/office/drawing/2014/main" id="{FB4AACBC-3CC4-6D4E-83D8-BDA498106311}"/>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77" name="Picture 76">
                  <a:extLst>
                    <a:ext uri="{FF2B5EF4-FFF2-40B4-BE49-F238E27FC236}">
                      <a16:creationId xmlns:a16="http://schemas.microsoft.com/office/drawing/2014/main" id="{15673136-7DF6-F942-A98D-0E1165A3F599}"/>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78" name="Picture 77">
                  <a:extLst>
                    <a:ext uri="{FF2B5EF4-FFF2-40B4-BE49-F238E27FC236}">
                      <a16:creationId xmlns:a16="http://schemas.microsoft.com/office/drawing/2014/main" id="{E3334B72-8547-164F-ADC0-B9C49C18738B}"/>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79" name="Picture 78">
                  <a:extLst>
                    <a:ext uri="{FF2B5EF4-FFF2-40B4-BE49-F238E27FC236}">
                      <a16:creationId xmlns:a16="http://schemas.microsoft.com/office/drawing/2014/main" id="{9ABCAD93-E184-AD40-8565-44CCC5F741D8}"/>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80" name="Picture 79">
                  <a:extLst>
                    <a:ext uri="{FF2B5EF4-FFF2-40B4-BE49-F238E27FC236}">
                      <a16:creationId xmlns:a16="http://schemas.microsoft.com/office/drawing/2014/main" id="{425944C4-79D5-8040-8317-BB6FC11FECED}"/>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81" name="Picture 80">
                  <a:extLst>
                    <a:ext uri="{FF2B5EF4-FFF2-40B4-BE49-F238E27FC236}">
                      <a16:creationId xmlns:a16="http://schemas.microsoft.com/office/drawing/2014/main" id="{ABCD548C-E360-0F4A-871F-6E98046881AE}"/>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nvGrpSpPr>
              <p:cNvPr id="82" name="Group 81">
                <a:extLst>
                  <a:ext uri="{FF2B5EF4-FFF2-40B4-BE49-F238E27FC236}">
                    <a16:creationId xmlns:a16="http://schemas.microsoft.com/office/drawing/2014/main" id="{51FD99AD-9792-E044-86FC-893185C13EE5}"/>
                  </a:ext>
                </a:extLst>
              </p:cNvPr>
              <p:cNvGrpSpPr/>
              <p:nvPr/>
            </p:nvGrpSpPr>
            <p:grpSpPr>
              <a:xfrm>
                <a:off x="6930503" y="2313587"/>
                <a:ext cx="2008667" cy="170682"/>
                <a:chOff x="3715461" y="1275606"/>
                <a:chExt cx="4808633" cy="864096"/>
              </a:xfrm>
            </p:grpSpPr>
            <p:pic>
              <p:nvPicPr>
                <p:cNvPr id="83" name="Picture 82">
                  <a:extLst>
                    <a:ext uri="{FF2B5EF4-FFF2-40B4-BE49-F238E27FC236}">
                      <a16:creationId xmlns:a16="http://schemas.microsoft.com/office/drawing/2014/main" id="{09AAAC3B-9C05-4B47-8DE9-0EF293AD860B}"/>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84" name="Picture 83">
                  <a:extLst>
                    <a:ext uri="{FF2B5EF4-FFF2-40B4-BE49-F238E27FC236}">
                      <a16:creationId xmlns:a16="http://schemas.microsoft.com/office/drawing/2014/main" id="{62A29674-0FC1-E047-8EAB-11655A25CD16}"/>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85" name="Picture 84">
                  <a:extLst>
                    <a:ext uri="{FF2B5EF4-FFF2-40B4-BE49-F238E27FC236}">
                      <a16:creationId xmlns:a16="http://schemas.microsoft.com/office/drawing/2014/main" id="{FA8BA92E-52CE-F242-ACAB-9BC9C881EA6A}"/>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86" name="Picture 85">
                  <a:extLst>
                    <a:ext uri="{FF2B5EF4-FFF2-40B4-BE49-F238E27FC236}">
                      <a16:creationId xmlns:a16="http://schemas.microsoft.com/office/drawing/2014/main" id="{9C579173-7D71-F848-9297-2B437456977C}"/>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87" name="Picture 86">
                  <a:extLst>
                    <a:ext uri="{FF2B5EF4-FFF2-40B4-BE49-F238E27FC236}">
                      <a16:creationId xmlns:a16="http://schemas.microsoft.com/office/drawing/2014/main" id="{F6BA18E2-D1CF-E04B-BF2A-FB645160595F}"/>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88" name="Picture 87">
                  <a:extLst>
                    <a:ext uri="{FF2B5EF4-FFF2-40B4-BE49-F238E27FC236}">
                      <a16:creationId xmlns:a16="http://schemas.microsoft.com/office/drawing/2014/main" id="{05F08A51-EFA8-074A-96DD-6B9E1E366510}"/>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89" name="Picture 88">
                  <a:extLst>
                    <a:ext uri="{FF2B5EF4-FFF2-40B4-BE49-F238E27FC236}">
                      <a16:creationId xmlns:a16="http://schemas.microsoft.com/office/drawing/2014/main" id="{DF6C5084-2517-F649-95A0-ACFBAB275309}"/>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90" name="Picture 89">
                  <a:extLst>
                    <a:ext uri="{FF2B5EF4-FFF2-40B4-BE49-F238E27FC236}">
                      <a16:creationId xmlns:a16="http://schemas.microsoft.com/office/drawing/2014/main" id="{B8BA1FF1-61B1-8344-A513-BE2791F0DF58}"/>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91" name="Picture 90">
                  <a:extLst>
                    <a:ext uri="{FF2B5EF4-FFF2-40B4-BE49-F238E27FC236}">
                      <a16:creationId xmlns:a16="http://schemas.microsoft.com/office/drawing/2014/main" id="{05E6F474-9CEF-CE45-B659-24B868AA7271}"/>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92" name="Picture 91">
                  <a:extLst>
                    <a:ext uri="{FF2B5EF4-FFF2-40B4-BE49-F238E27FC236}">
                      <a16:creationId xmlns:a16="http://schemas.microsoft.com/office/drawing/2014/main" id="{1D43BED9-7AF3-864A-9AD8-AEA45D0377A8}"/>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nvGrpSpPr>
              <p:cNvPr id="93" name="Group 92">
                <a:extLst>
                  <a:ext uri="{FF2B5EF4-FFF2-40B4-BE49-F238E27FC236}">
                    <a16:creationId xmlns:a16="http://schemas.microsoft.com/office/drawing/2014/main" id="{5375BFA2-728E-6A45-9ECD-5C164026920B}"/>
                  </a:ext>
                </a:extLst>
              </p:cNvPr>
              <p:cNvGrpSpPr/>
              <p:nvPr/>
            </p:nvGrpSpPr>
            <p:grpSpPr>
              <a:xfrm>
                <a:off x="6930503" y="2113748"/>
                <a:ext cx="2008667" cy="170682"/>
                <a:chOff x="3715461" y="1275606"/>
                <a:chExt cx="4808633" cy="864096"/>
              </a:xfrm>
            </p:grpSpPr>
            <p:pic>
              <p:nvPicPr>
                <p:cNvPr id="94" name="Picture 93">
                  <a:extLst>
                    <a:ext uri="{FF2B5EF4-FFF2-40B4-BE49-F238E27FC236}">
                      <a16:creationId xmlns:a16="http://schemas.microsoft.com/office/drawing/2014/main" id="{D9EBE652-BCC9-1649-9D8E-8E8DCE865675}"/>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95" name="Picture 94">
                  <a:extLst>
                    <a:ext uri="{FF2B5EF4-FFF2-40B4-BE49-F238E27FC236}">
                      <a16:creationId xmlns:a16="http://schemas.microsoft.com/office/drawing/2014/main" id="{2B1A644B-9991-3C4A-B3B2-325D16770D96}"/>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96" name="Picture 95">
                  <a:extLst>
                    <a:ext uri="{FF2B5EF4-FFF2-40B4-BE49-F238E27FC236}">
                      <a16:creationId xmlns:a16="http://schemas.microsoft.com/office/drawing/2014/main" id="{3490AC46-3A38-344C-84E0-F3DA6C5B3C15}"/>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97" name="Picture 96">
                  <a:extLst>
                    <a:ext uri="{FF2B5EF4-FFF2-40B4-BE49-F238E27FC236}">
                      <a16:creationId xmlns:a16="http://schemas.microsoft.com/office/drawing/2014/main" id="{C74BA1F5-07E0-D74F-B4E5-93C1BF1C7694}"/>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98" name="Picture 97">
                  <a:extLst>
                    <a:ext uri="{FF2B5EF4-FFF2-40B4-BE49-F238E27FC236}">
                      <a16:creationId xmlns:a16="http://schemas.microsoft.com/office/drawing/2014/main" id="{B8999922-974F-4542-9708-0F6DF9C3C3BE}"/>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99" name="Picture 98">
                  <a:extLst>
                    <a:ext uri="{FF2B5EF4-FFF2-40B4-BE49-F238E27FC236}">
                      <a16:creationId xmlns:a16="http://schemas.microsoft.com/office/drawing/2014/main" id="{A59B8255-4574-B843-82BC-C20C4FCA67AB}"/>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100" name="Picture 99">
                  <a:extLst>
                    <a:ext uri="{FF2B5EF4-FFF2-40B4-BE49-F238E27FC236}">
                      <a16:creationId xmlns:a16="http://schemas.microsoft.com/office/drawing/2014/main" id="{F51E512A-9D0B-A448-939F-8EFC29573BCD}"/>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101" name="Picture 100">
                  <a:extLst>
                    <a:ext uri="{FF2B5EF4-FFF2-40B4-BE49-F238E27FC236}">
                      <a16:creationId xmlns:a16="http://schemas.microsoft.com/office/drawing/2014/main" id="{BF867213-E60D-C245-9E50-18337BB8D3D1}"/>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102" name="Picture 101">
                  <a:extLst>
                    <a:ext uri="{FF2B5EF4-FFF2-40B4-BE49-F238E27FC236}">
                      <a16:creationId xmlns:a16="http://schemas.microsoft.com/office/drawing/2014/main" id="{B5959441-8E8D-F446-97F1-DB1428AD034C}"/>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103" name="Picture 102">
                  <a:extLst>
                    <a:ext uri="{FF2B5EF4-FFF2-40B4-BE49-F238E27FC236}">
                      <a16:creationId xmlns:a16="http://schemas.microsoft.com/office/drawing/2014/main" id="{685D8DEF-4967-1747-8DB0-FC661BF9FF38}"/>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nvGrpSpPr>
              <p:cNvPr id="104" name="Group 103">
                <a:extLst>
                  <a:ext uri="{FF2B5EF4-FFF2-40B4-BE49-F238E27FC236}">
                    <a16:creationId xmlns:a16="http://schemas.microsoft.com/office/drawing/2014/main" id="{D796077C-C59A-AA49-86A7-D1CC1A8FEFD7}"/>
                  </a:ext>
                </a:extLst>
              </p:cNvPr>
              <p:cNvGrpSpPr/>
              <p:nvPr/>
            </p:nvGrpSpPr>
            <p:grpSpPr>
              <a:xfrm>
                <a:off x="6930503" y="1913909"/>
                <a:ext cx="2008667" cy="170682"/>
                <a:chOff x="3715461" y="1275606"/>
                <a:chExt cx="4808633" cy="864096"/>
              </a:xfrm>
            </p:grpSpPr>
            <p:pic>
              <p:nvPicPr>
                <p:cNvPr id="105" name="Picture 104">
                  <a:extLst>
                    <a:ext uri="{FF2B5EF4-FFF2-40B4-BE49-F238E27FC236}">
                      <a16:creationId xmlns:a16="http://schemas.microsoft.com/office/drawing/2014/main" id="{BD74B40F-54B3-154B-BC01-C4B6D32B05EA}"/>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106" name="Picture 105">
                  <a:extLst>
                    <a:ext uri="{FF2B5EF4-FFF2-40B4-BE49-F238E27FC236}">
                      <a16:creationId xmlns:a16="http://schemas.microsoft.com/office/drawing/2014/main" id="{6F40A370-EAA2-C745-ABB3-38A73347C87D}"/>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107" name="Picture 106">
                  <a:extLst>
                    <a:ext uri="{FF2B5EF4-FFF2-40B4-BE49-F238E27FC236}">
                      <a16:creationId xmlns:a16="http://schemas.microsoft.com/office/drawing/2014/main" id="{71905DAC-331B-AA44-A21D-AC06E9305DA6}"/>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108" name="Picture 107">
                  <a:extLst>
                    <a:ext uri="{FF2B5EF4-FFF2-40B4-BE49-F238E27FC236}">
                      <a16:creationId xmlns:a16="http://schemas.microsoft.com/office/drawing/2014/main" id="{C1887760-C31A-944D-8431-7F16856C5C13}"/>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109" name="Picture 108">
                  <a:extLst>
                    <a:ext uri="{FF2B5EF4-FFF2-40B4-BE49-F238E27FC236}">
                      <a16:creationId xmlns:a16="http://schemas.microsoft.com/office/drawing/2014/main" id="{4C41275E-3F10-F84B-851F-5C9CDDC0D084}"/>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110" name="Picture 109">
                  <a:extLst>
                    <a:ext uri="{FF2B5EF4-FFF2-40B4-BE49-F238E27FC236}">
                      <a16:creationId xmlns:a16="http://schemas.microsoft.com/office/drawing/2014/main" id="{F0F797BC-65D8-F74F-8074-829347DEAD82}"/>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111" name="Picture 110">
                  <a:extLst>
                    <a:ext uri="{FF2B5EF4-FFF2-40B4-BE49-F238E27FC236}">
                      <a16:creationId xmlns:a16="http://schemas.microsoft.com/office/drawing/2014/main" id="{9FDE49E9-8968-6748-B077-17FD5E1FEEE4}"/>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112" name="Picture 111">
                  <a:extLst>
                    <a:ext uri="{FF2B5EF4-FFF2-40B4-BE49-F238E27FC236}">
                      <a16:creationId xmlns:a16="http://schemas.microsoft.com/office/drawing/2014/main" id="{96418F9F-3D30-6546-B946-82079B82026C}"/>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113" name="Picture 112">
                  <a:extLst>
                    <a:ext uri="{FF2B5EF4-FFF2-40B4-BE49-F238E27FC236}">
                      <a16:creationId xmlns:a16="http://schemas.microsoft.com/office/drawing/2014/main" id="{B9B7FAF6-EC87-6E4B-96B0-E26123B6C61F}"/>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114" name="Picture 113">
                  <a:extLst>
                    <a:ext uri="{FF2B5EF4-FFF2-40B4-BE49-F238E27FC236}">
                      <a16:creationId xmlns:a16="http://schemas.microsoft.com/office/drawing/2014/main" id="{B5B400F4-B218-3F43-A6B6-409F51F82C8F}"/>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sp>
          <p:nvSpPr>
            <p:cNvPr id="450" name="TextBox 449">
              <a:extLst>
                <a:ext uri="{FF2B5EF4-FFF2-40B4-BE49-F238E27FC236}">
                  <a16:creationId xmlns:a16="http://schemas.microsoft.com/office/drawing/2014/main" id="{980B3FC9-3359-BE46-A5CA-0B64E96B87CA}"/>
                </a:ext>
              </a:extLst>
            </p:cNvPr>
            <p:cNvSpPr txBox="1"/>
            <p:nvPr/>
          </p:nvSpPr>
          <p:spPr>
            <a:xfrm>
              <a:off x="9427260" y="2722982"/>
              <a:ext cx="1398140" cy="1200329"/>
            </a:xfrm>
            <a:prstGeom prst="rect">
              <a:avLst/>
            </a:prstGeom>
            <a:solidFill>
              <a:srgbClr val="000000">
                <a:alpha val="69804"/>
              </a:srgbClr>
            </a:solidFill>
          </p:spPr>
          <p:txBody>
            <a:bodyPr wrap="none" rtlCol="0">
              <a:spAutoFit/>
            </a:bodyPr>
            <a:lstStyle/>
            <a:p>
              <a:pPr algn="ctr"/>
              <a:r>
                <a:rPr lang="en-GB" sz="3600" dirty="0">
                  <a:latin typeface="Segoe UI" panose="020B0502040204020203" pitchFamily="34" charset="0"/>
                  <a:cs typeface="Segoe UI" panose="020B0502040204020203" pitchFamily="34" charset="0"/>
                </a:rPr>
                <a:t>Acute</a:t>
              </a:r>
              <a:br>
                <a:rPr lang="en-GB" sz="3600" dirty="0">
                  <a:latin typeface="Segoe UI" panose="020B0502040204020203" pitchFamily="34" charset="0"/>
                  <a:cs typeface="Segoe UI" panose="020B0502040204020203" pitchFamily="34" charset="0"/>
                </a:rPr>
              </a:br>
              <a:r>
                <a:rPr lang="en-GB" sz="3600" dirty="0">
                  <a:latin typeface="Segoe UI" panose="020B0502040204020203" pitchFamily="34" charset="0"/>
                  <a:cs typeface="Segoe UI" panose="020B0502040204020203" pitchFamily="34" charset="0"/>
                </a:rPr>
                <a:t>needs</a:t>
              </a:r>
            </a:p>
          </p:txBody>
        </p:sp>
      </p:grpSp>
      <p:grpSp>
        <p:nvGrpSpPr>
          <p:cNvPr id="566" name="Group 565">
            <a:extLst>
              <a:ext uri="{FF2B5EF4-FFF2-40B4-BE49-F238E27FC236}">
                <a16:creationId xmlns:a16="http://schemas.microsoft.com/office/drawing/2014/main" id="{0A3D80E6-1C13-3244-8DC5-3509E2F98ED4}"/>
              </a:ext>
            </a:extLst>
          </p:cNvPr>
          <p:cNvGrpSpPr/>
          <p:nvPr/>
        </p:nvGrpSpPr>
        <p:grpSpPr>
          <a:xfrm>
            <a:off x="9048072" y="4309647"/>
            <a:ext cx="2018283" cy="1969229"/>
            <a:chOff x="6714388" y="4298427"/>
            <a:chExt cx="2018283" cy="1969229"/>
          </a:xfrm>
        </p:grpSpPr>
        <p:grpSp>
          <p:nvGrpSpPr>
            <p:cNvPr id="338" name="Group 337">
              <a:extLst>
                <a:ext uri="{FF2B5EF4-FFF2-40B4-BE49-F238E27FC236}">
                  <a16:creationId xmlns:a16="http://schemas.microsoft.com/office/drawing/2014/main" id="{CAD7010E-F3DC-C246-80EB-C0D10A0EECCD}"/>
                </a:ext>
              </a:extLst>
            </p:cNvPr>
            <p:cNvGrpSpPr/>
            <p:nvPr/>
          </p:nvGrpSpPr>
          <p:grpSpPr>
            <a:xfrm>
              <a:off x="6714388" y="4298427"/>
              <a:ext cx="2018283" cy="1969229"/>
              <a:chOff x="6920887" y="1913909"/>
              <a:chExt cx="2018283" cy="1969229"/>
            </a:xfrm>
          </p:grpSpPr>
          <p:grpSp>
            <p:nvGrpSpPr>
              <p:cNvPr id="339" name="Group 338">
                <a:extLst>
                  <a:ext uri="{FF2B5EF4-FFF2-40B4-BE49-F238E27FC236}">
                    <a16:creationId xmlns:a16="http://schemas.microsoft.com/office/drawing/2014/main" id="{427D535B-D400-9841-B705-FDF180A76063}"/>
                  </a:ext>
                </a:extLst>
              </p:cNvPr>
              <p:cNvGrpSpPr/>
              <p:nvPr/>
            </p:nvGrpSpPr>
            <p:grpSpPr>
              <a:xfrm>
                <a:off x="6930503" y="2713265"/>
                <a:ext cx="2008667" cy="170682"/>
                <a:chOff x="3715461" y="1275606"/>
                <a:chExt cx="4808633" cy="864096"/>
              </a:xfrm>
            </p:grpSpPr>
            <p:pic>
              <p:nvPicPr>
                <p:cNvPr id="439" name="Picture 438">
                  <a:extLst>
                    <a:ext uri="{FF2B5EF4-FFF2-40B4-BE49-F238E27FC236}">
                      <a16:creationId xmlns:a16="http://schemas.microsoft.com/office/drawing/2014/main" id="{28228238-D311-3442-ACEF-6F1EE37C490D}"/>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440" name="Picture 439">
                  <a:extLst>
                    <a:ext uri="{FF2B5EF4-FFF2-40B4-BE49-F238E27FC236}">
                      <a16:creationId xmlns:a16="http://schemas.microsoft.com/office/drawing/2014/main" id="{0A00790B-ADAF-DE4B-82CE-4B764EEAC830}"/>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441" name="Picture 440">
                  <a:extLst>
                    <a:ext uri="{FF2B5EF4-FFF2-40B4-BE49-F238E27FC236}">
                      <a16:creationId xmlns:a16="http://schemas.microsoft.com/office/drawing/2014/main" id="{39249A21-A01D-2943-B2AC-9DBF4A92565C}"/>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442" name="Picture 441">
                  <a:extLst>
                    <a:ext uri="{FF2B5EF4-FFF2-40B4-BE49-F238E27FC236}">
                      <a16:creationId xmlns:a16="http://schemas.microsoft.com/office/drawing/2014/main" id="{47AD32D8-6AD1-894A-8C82-AFEEAB314119}"/>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443" name="Picture 442">
                  <a:extLst>
                    <a:ext uri="{FF2B5EF4-FFF2-40B4-BE49-F238E27FC236}">
                      <a16:creationId xmlns:a16="http://schemas.microsoft.com/office/drawing/2014/main" id="{A4D66F61-30C2-9D48-A87E-DF840841F49D}"/>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444" name="Picture 443">
                  <a:extLst>
                    <a:ext uri="{FF2B5EF4-FFF2-40B4-BE49-F238E27FC236}">
                      <a16:creationId xmlns:a16="http://schemas.microsoft.com/office/drawing/2014/main" id="{6FB83E33-D647-F641-A44B-8DBCE705AF7D}"/>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445" name="Picture 444">
                  <a:extLst>
                    <a:ext uri="{FF2B5EF4-FFF2-40B4-BE49-F238E27FC236}">
                      <a16:creationId xmlns:a16="http://schemas.microsoft.com/office/drawing/2014/main" id="{A1A26AFA-DA0F-BD4C-836C-4600CF45FBF6}"/>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446" name="Picture 445">
                  <a:extLst>
                    <a:ext uri="{FF2B5EF4-FFF2-40B4-BE49-F238E27FC236}">
                      <a16:creationId xmlns:a16="http://schemas.microsoft.com/office/drawing/2014/main" id="{56EA24E1-0E4E-DC43-B617-24D90640053F}"/>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447" name="Picture 446">
                  <a:extLst>
                    <a:ext uri="{FF2B5EF4-FFF2-40B4-BE49-F238E27FC236}">
                      <a16:creationId xmlns:a16="http://schemas.microsoft.com/office/drawing/2014/main" id="{7361F263-87FD-D548-9B69-75694EC322CE}"/>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448" name="Picture 447">
                  <a:extLst>
                    <a:ext uri="{FF2B5EF4-FFF2-40B4-BE49-F238E27FC236}">
                      <a16:creationId xmlns:a16="http://schemas.microsoft.com/office/drawing/2014/main" id="{CA5D44CD-B9CB-F34C-9C84-CB6BCDBEF84E}"/>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nvGrpSpPr>
              <p:cNvPr id="340" name="Group 339">
                <a:extLst>
                  <a:ext uri="{FF2B5EF4-FFF2-40B4-BE49-F238E27FC236}">
                    <a16:creationId xmlns:a16="http://schemas.microsoft.com/office/drawing/2014/main" id="{02E9C08A-B9B8-D747-A1A4-57DFCE837AA4}"/>
                  </a:ext>
                </a:extLst>
              </p:cNvPr>
              <p:cNvGrpSpPr/>
              <p:nvPr/>
            </p:nvGrpSpPr>
            <p:grpSpPr>
              <a:xfrm>
                <a:off x="6925077" y="2913104"/>
                <a:ext cx="2008667" cy="170682"/>
                <a:chOff x="3715461" y="1275606"/>
                <a:chExt cx="4808633" cy="864096"/>
              </a:xfrm>
            </p:grpSpPr>
            <p:pic>
              <p:nvPicPr>
                <p:cNvPr id="429" name="Picture 428">
                  <a:extLst>
                    <a:ext uri="{FF2B5EF4-FFF2-40B4-BE49-F238E27FC236}">
                      <a16:creationId xmlns:a16="http://schemas.microsoft.com/office/drawing/2014/main" id="{3840FA64-26B3-E049-8DE5-D83CA6E4D4A6}"/>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430" name="Picture 429">
                  <a:extLst>
                    <a:ext uri="{FF2B5EF4-FFF2-40B4-BE49-F238E27FC236}">
                      <a16:creationId xmlns:a16="http://schemas.microsoft.com/office/drawing/2014/main" id="{8E28515A-42E6-4849-A03C-704F5576BAA1}"/>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431" name="Picture 430">
                  <a:extLst>
                    <a:ext uri="{FF2B5EF4-FFF2-40B4-BE49-F238E27FC236}">
                      <a16:creationId xmlns:a16="http://schemas.microsoft.com/office/drawing/2014/main" id="{94FBDF25-8D1F-3240-B677-43312A68308A}"/>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432" name="Picture 431">
                  <a:extLst>
                    <a:ext uri="{FF2B5EF4-FFF2-40B4-BE49-F238E27FC236}">
                      <a16:creationId xmlns:a16="http://schemas.microsoft.com/office/drawing/2014/main" id="{5D7DF653-2058-0B42-9CEE-708A4413043E}"/>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433" name="Picture 432">
                  <a:extLst>
                    <a:ext uri="{FF2B5EF4-FFF2-40B4-BE49-F238E27FC236}">
                      <a16:creationId xmlns:a16="http://schemas.microsoft.com/office/drawing/2014/main" id="{5F56EFD3-FF19-B74F-8AA4-EF62FCEA6F34}"/>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434" name="Picture 433">
                  <a:extLst>
                    <a:ext uri="{FF2B5EF4-FFF2-40B4-BE49-F238E27FC236}">
                      <a16:creationId xmlns:a16="http://schemas.microsoft.com/office/drawing/2014/main" id="{84EDBBC2-5CED-F244-AEBC-FBC5BFA4049F}"/>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435" name="Picture 434">
                  <a:extLst>
                    <a:ext uri="{FF2B5EF4-FFF2-40B4-BE49-F238E27FC236}">
                      <a16:creationId xmlns:a16="http://schemas.microsoft.com/office/drawing/2014/main" id="{1A982CCE-4A25-254C-89FB-9E021052567B}"/>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436" name="Picture 435">
                  <a:extLst>
                    <a:ext uri="{FF2B5EF4-FFF2-40B4-BE49-F238E27FC236}">
                      <a16:creationId xmlns:a16="http://schemas.microsoft.com/office/drawing/2014/main" id="{F114CC67-0515-854D-AA48-AF5E17DE9A06}"/>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437" name="Picture 436">
                  <a:extLst>
                    <a:ext uri="{FF2B5EF4-FFF2-40B4-BE49-F238E27FC236}">
                      <a16:creationId xmlns:a16="http://schemas.microsoft.com/office/drawing/2014/main" id="{AC006214-F9DA-AF44-9A4A-7F2112E83A85}"/>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438" name="Picture 437">
                  <a:extLst>
                    <a:ext uri="{FF2B5EF4-FFF2-40B4-BE49-F238E27FC236}">
                      <a16:creationId xmlns:a16="http://schemas.microsoft.com/office/drawing/2014/main" id="{09D1E9EB-E576-C64E-BC97-5B1EE920018E}"/>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nvGrpSpPr>
              <p:cNvPr id="341" name="Group 340">
                <a:extLst>
                  <a:ext uri="{FF2B5EF4-FFF2-40B4-BE49-F238E27FC236}">
                    <a16:creationId xmlns:a16="http://schemas.microsoft.com/office/drawing/2014/main" id="{A616380A-F839-9A42-B07A-51EBEE042CDB}"/>
                  </a:ext>
                </a:extLst>
              </p:cNvPr>
              <p:cNvGrpSpPr/>
              <p:nvPr/>
            </p:nvGrpSpPr>
            <p:grpSpPr>
              <a:xfrm>
                <a:off x="6925077" y="3112943"/>
                <a:ext cx="2008667" cy="170682"/>
                <a:chOff x="3715461" y="1275606"/>
                <a:chExt cx="4808633" cy="864096"/>
              </a:xfrm>
            </p:grpSpPr>
            <p:pic>
              <p:nvPicPr>
                <p:cNvPr id="419" name="Picture 418">
                  <a:extLst>
                    <a:ext uri="{FF2B5EF4-FFF2-40B4-BE49-F238E27FC236}">
                      <a16:creationId xmlns:a16="http://schemas.microsoft.com/office/drawing/2014/main" id="{B619861B-8A73-6143-A211-B659142B0DBB}"/>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420" name="Picture 419">
                  <a:extLst>
                    <a:ext uri="{FF2B5EF4-FFF2-40B4-BE49-F238E27FC236}">
                      <a16:creationId xmlns:a16="http://schemas.microsoft.com/office/drawing/2014/main" id="{0561F8D9-9C56-424F-9063-C72A161C3E5D}"/>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421" name="Picture 420">
                  <a:extLst>
                    <a:ext uri="{FF2B5EF4-FFF2-40B4-BE49-F238E27FC236}">
                      <a16:creationId xmlns:a16="http://schemas.microsoft.com/office/drawing/2014/main" id="{1865E4A0-9465-7446-B3F7-C740BB514279}"/>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422" name="Picture 421">
                  <a:extLst>
                    <a:ext uri="{FF2B5EF4-FFF2-40B4-BE49-F238E27FC236}">
                      <a16:creationId xmlns:a16="http://schemas.microsoft.com/office/drawing/2014/main" id="{52499583-32DE-704C-8512-02411AAF2D66}"/>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423" name="Picture 422">
                  <a:extLst>
                    <a:ext uri="{FF2B5EF4-FFF2-40B4-BE49-F238E27FC236}">
                      <a16:creationId xmlns:a16="http://schemas.microsoft.com/office/drawing/2014/main" id="{D50CF3DF-A9B4-ED48-A521-92D47B7EBAE8}"/>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424" name="Picture 423">
                  <a:extLst>
                    <a:ext uri="{FF2B5EF4-FFF2-40B4-BE49-F238E27FC236}">
                      <a16:creationId xmlns:a16="http://schemas.microsoft.com/office/drawing/2014/main" id="{DE5F2C9B-3461-1B43-9D72-5C99B2B861F6}"/>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425" name="Picture 424">
                  <a:extLst>
                    <a:ext uri="{FF2B5EF4-FFF2-40B4-BE49-F238E27FC236}">
                      <a16:creationId xmlns:a16="http://schemas.microsoft.com/office/drawing/2014/main" id="{25EC098B-0E31-264C-8A42-8F0AC19D4A66}"/>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426" name="Picture 425">
                  <a:extLst>
                    <a:ext uri="{FF2B5EF4-FFF2-40B4-BE49-F238E27FC236}">
                      <a16:creationId xmlns:a16="http://schemas.microsoft.com/office/drawing/2014/main" id="{712E052D-1D99-954E-9020-9FCF50E1343B}"/>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427" name="Picture 426">
                  <a:extLst>
                    <a:ext uri="{FF2B5EF4-FFF2-40B4-BE49-F238E27FC236}">
                      <a16:creationId xmlns:a16="http://schemas.microsoft.com/office/drawing/2014/main" id="{FDFDD996-08A6-3B49-8CF6-062C3384BA64}"/>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428" name="Picture 427">
                  <a:extLst>
                    <a:ext uri="{FF2B5EF4-FFF2-40B4-BE49-F238E27FC236}">
                      <a16:creationId xmlns:a16="http://schemas.microsoft.com/office/drawing/2014/main" id="{4F971C0B-F62F-1A4C-B695-EB15D27CFD17}"/>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nvGrpSpPr>
              <p:cNvPr id="342" name="Group 341">
                <a:extLst>
                  <a:ext uri="{FF2B5EF4-FFF2-40B4-BE49-F238E27FC236}">
                    <a16:creationId xmlns:a16="http://schemas.microsoft.com/office/drawing/2014/main" id="{8ED37681-601E-A144-95DB-0F9B5A76DF82}"/>
                  </a:ext>
                </a:extLst>
              </p:cNvPr>
              <p:cNvGrpSpPr/>
              <p:nvPr/>
            </p:nvGrpSpPr>
            <p:grpSpPr>
              <a:xfrm>
                <a:off x="6925077" y="3312782"/>
                <a:ext cx="2008667" cy="170682"/>
                <a:chOff x="3715461" y="1275606"/>
                <a:chExt cx="4808633" cy="864096"/>
              </a:xfrm>
            </p:grpSpPr>
            <p:pic>
              <p:nvPicPr>
                <p:cNvPr id="409" name="Picture 408">
                  <a:extLst>
                    <a:ext uri="{FF2B5EF4-FFF2-40B4-BE49-F238E27FC236}">
                      <a16:creationId xmlns:a16="http://schemas.microsoft.com/office/drawing/2014/main" id="{059F0899-D679-3A43-9966-5DA4E5359AC0}"/>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410" name="Picture 409">
                  <a:extLst>
                    <a:ext uri="{FF2B5EF4-FFF2-40B4-BE49-F238E27FC236}">
                      <a16:creationId xmlns:a16="http://schemas.microsoft.com/office/drawing/2014/main" id="{BE9CFAAF-2DDD-734B-941E-B0639BC5813C}"/>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411" name="Picture 410">
                  <a:extLst>
                    <a:ext uri="{FF2B5EF4-FFF2-40B4-BE49-F238E27FC236}">
                      <a16:creationId xmlns:a16="http://schemas.microsoft.com/office/drawing/2014/main" id="{32C340D7-973A-6A4C-8D62-0492E00C71CC}"/>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412" name="Picture 411">
                  <a:extLst>
                    <a:ext uri="{FF2B5EF4-FFF2-40B4-BE49-F238E27FC236}">
                      <a16:creationId xmlns:a16="http://schemas.microsoft.com/office/drawing/2014/main" id="{F6D8AD0E-F077-2248-8269-65168B44FCC4}"/>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413" name="Picture 412">
                  <a:extLst>
                    <a:ext uri="{FF2B5EF4-FFF2-40B4-BE49-F238E27FC236}">
                      <a16:creationId xmlns:a16="http://schemas.microsoft.com/office/drawing/2014/main" id="{67AC1CD2-B6D4-EA49-B610-631709DD89F8}"/>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414" name="Picture 413">
                  <a:extLst>
                    <a:ext uri="{FF2B5EF4-FFF2-40B4-BE49-F238E27FC236}">
                      <a16:creationId xmlns:a16="http://schemas.microsoft.com/office/drawing/2014/main" id="{73CD7699-BED0-D545-BE99-DCA269996724}"/>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415" name="Picture 414">
                  <a:extLst>
                    <a:ext uri="{FF2B5EF4-FFF2-40B4-BE49-F238E27FC236}">
                      <a16:creationId xmlns:a16="http://schemas.microsoft.com/office/drawing/2014/main" id="{FB64846D-4BF7-AF47-A11D-557F130317D5}"/>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416" name="Picture 415">
                  <a:extLst>
                    <a:ext uri="{FF2B5EF4-FFF2-40B4-BE49-F238E27FC236}">
                      <a16:creationId xmlns:a16="http://schemas.microsoft.com/office/drawing/2014/main" id="{210C813E-5B91-3647-AFF6-AE5D32826251}"/>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417" name="Picture 416">
                  <a:extLst>
                    <a:ext uri="{FF2B5EF4-FFF2-40B4-BE49-F238E27FC236}">
                      <a16:creationId xmlns:a16="http://schemas.microsoft.com/office/drawing/2014/main" id="{0ACCF87F-99AF-AC41-9699-F3445624AAB4}"/>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418" name="Picture 417">
                  <a:extLst>
                    <a:ext uri="{FF2B5EF4-FFF2-40B4-BE49-F238E27FC236}">
                      <a16:creationId xmlns:a16="http://schemas.microsoft.com/office/drawing/2014/main" id="{8426F91E-6C3B-C141-BB8B-B3ED3175DE5B}"/>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nvGrpSpPr>
              <p:cNvPr id="343" name="Group 342">
                <a:extLst>
                  <a:ext uri="{FF2B5EF4-FFF2-40B4-BE49-F238E27FC236}">
                    <a16:creationId xmlns:a16="http://schemas.microsoft.com/office/drawing/2014/main" id="{F1DEB7CD-BB2C-4A4D-B0DC-1EBCF720E0E8}"/>
                  </a:ext>
                </a:extLst>
              </p:cNvPr>
              <p:cNvGrpSpPr/>
              <p:nvPr/>
            </p:nvGrpSpPr>
            <p:grpSpPr>
              <a:xfrm>
                <a:off x="6920887" y="3512621"/>
                <a:ext cx="2008667" cy="170682"/>
                <a:chOff x="3715461" y="1275606"/>
                <a:chExt cx="4808633" cy="864096"/>
              </a:xfrm>
            </p:grpSpPr>
            <p:pic>
              <p:nvPicPr>
                <p:cNvPr id="399" name="Picture 398">
                  <a:extLst>
                    <a:ext uri="{FF2B5EF4-FFF2-40B4-BE49-F238E27FC236}">
                      <a16:creationId xmlns:a16="http://schemas.microsoft.com/office/drawing/2014/main" id="{D28C5FAA-4811-A64A-974E-C943930EF0E7}"/>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400" name="Picture 399">
                  <a:extLst>
                    <a:ext uri="{FF2B5EF4-FFF2-40B4-BE49-F238E27FC236}">
                      <a16:creationId xmlns:a16="http://schemas.microsoft.com/office/drawing/2014/main" id="{F2B2C304-7EC6-3F4A-AC3F-ED126400CDC0}"/>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401" name="Picture 400">
                  <a:extLst>
                    <a:ext uri="{FF2B5EF4-FFF2-40B4-BE49-F238E27FC236}">
                      <a16:creationId xmlns:a16="http://schemas.microsoft.com/office/drawing/2014/main" id="{C0087306-A493-D542-A620-4BFAF0DA892A}"/>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402" name="Picture 401">
                  <a:extLst>
                    <a:ext uri="{FF2B5EF4-FFF2-40B4-BE49-F238E27FC236}">
                      <a16:creationId xmlns:a16="http://schemas.microsoft.com/office/drawing/2014/main" id="{A03FB557-C62D-0144-AF53-71F734625A73}"/>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403" name="Picture 402">
                  <a:extLst>
                    <a:ext uri="{FF2B5EF4-FFF2-40B4-BE49-F238E27FC236}">
                      <a16:creationId xmlns:a16="http://schemas.microsoft.com/office/drawing/2014/main" id="{7A4668A9-9DE2-B34F-B045-4BB4EBDE333F}"/>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404" name="Picture 403">
                  <a:extLst>
                    <a:ext uri="{FF2B5EF4-FFF2-40B4-BE49-F238E27FC236}">
                      <a16:creationId xmlns:a16="http://schemas.microsoft.com/office/drawing/2014/main" id="{EFAB8C05-6129-FF46-9526-A8EE2C22CA65}"/>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405" name="Picture 404">
                  <a:extLst>
                    <a:ext uri="{FF2B5EF4-FFF2-40B4-BE49-F238E27FC236}">
                      <a16:creationId xmlns:a16="http://schemas.microsoft.com/office/drawing/2014/main" id="{4A75A360-826F-CC49-BF6B-B0056B11BC63}"/>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406" name="Picture 405">
                  <a:extLst>
                    <a:ext uri="{FF2B5EF4-FFF2-40B4-BE49-F238E27FC236}">
                      <a16:creationId xmlns:a16="http://schemas.microsoft.com/office/drawing/2014/main" id="{57A2466A-BFA0-D14C-A4F5-DD2D9A238B0D}"/>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407" name="Picture 406">
                  <a:extLst>
                    <a:ext uri="{FF2B5EF4-FFF2-40B4-BE49-F238E27FC236}">
                      <a16:creationId xmlns:a16="http://schemas.microsoft.com/office/drawing/2014/main" id="{E40826FA-BD95-CC47-8B1D-13FB1F416F77}"/>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408" name="Picture 407">
                  <a:extLst>
                    <a:ext uri="{FF2B5EF4-FFF2-40B4-BE49-F238E27FC236}">
                      <a16:creationId xmlns:a16="http://schemas.microsoft.com/office/drawing/2014/main" id="{91E059EB-BF85-784D-B29C-CD3CEA7315CA}"/>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nvGrpSpPr>
              <p:cNvPr id="344" name="Group 343">
                <a:extLst>
                  <a:ext uri="{FF2B5EF4-FFF2-40B4-BE49-F238E27FC236}">
                    <a16:creationId xmlns:a16="http://schemas.microsoft.com/office/drawing/2014/main" id="{7481580B-D1D3-F74E-AD27-136650A845D2}"/>
                  </a:ext>
                </a:extLst>
              </p:cNvPr>
              <p:cNvGrpSpPr/>
              <p:nvPr/>
            </p:nvGrpSpPr>
            <p:grpSpPr>
              <a:xfrm>
                <a:off x="6920887" y="3712456"/>
                <a:ext cx="2008667" cy="170682"/>
                <a:chOff x="3715461" y="1275606"/>
                <a:chExt cx="4808633" cy="864096"/>
              </a:xfrm>
            </p:grpSpPr>
            <p:pic>
              <p:nvPicPr>
                <p:cNvPr id="389" name="Picture 388">
                  <a:extLst>
                    <a:ext uri="{FF2B5EF4-FFF2-40B4-BE49-F238E27FC236}">
                      <a16:creationId xmlns:a16="http://schemas.microsoft.com/office/drawing/2014/main" id="{465745B5-D13C-2340-8EE9-6C6BBFE20650}"/>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390" name="Picture 389">
                  <a:extLst>
                    <a:ext uri="{FF2B5EF4-FFF2-40B4-BE49-F238E27FC236}">
                      <a16:creationId xmlns:a16="http://schemas.microsoft.com/office/drawing/2014/main" id="{3B80B68B-277C-5F4F-A08F-DBBEAB4A0CCE}"/>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391" name="Picture 390">
                  <a:extLst>
                    <a:ext uri="{FF2B5EF4-FFF2-40B4-BE49-F238E27FC236}">
                      <a16:creationId xmlns:a16="http://schemas.microsoft.com/office/drawing/2014/main" id="{E24569B5-6757-7B49-AFA8-28B6B9062A2C}"/>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392" name="Picture 391">
                  <a:extLst>
                    <a:ext uri="{FF2B5EF4-FFF2-40B4-BE49-F238E27FC236}">
                      <a16:creationId xmlns:a16="http://schemas.microsoft.com/office/drawing/2014/main" id="{1FCF09A9-88E6-874E-A64D-5AC04FDA7816}"/>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393" name="Picture 392">
                  <a:extLst>
                    <a:ext uri="{FF2B5EF4-FFF2-40B4-BE49-F238E27FC236}">
                      <a16:creationId xmlns:a16="http://schemas.microsoft.com/office/drawing/2014/main" id="{9820A32E-DFDD-6044-B625-00FAC7D6EDDF}"/>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394" name="Picture 393">
                  <a:extLst>
                    <a:ext uri="{FF2B5EF4-FFF2-40B4-BE49-F238E27FC236}">
                      <a16:creationId xmlns:a16="http://schemas.microsoft.com/office/drawing/2014/main" id="{28286CF5-87D9-F64E-B7A1-EB6129DAE3CE}"/>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395" name="Picture 394">
                  <a:extLst>
                    <a:ext uri="{FF2B5EF4-FFF2-40B4-BE49-F238E27FC236}">
                      <a16:creationId xmlns:a16="http://schemas.microsoft.com/office/drawing/2014/main" id="{DF9A4A05-B1F2-BF4F-A844-A0DF096B487D}"/>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396" name="Picture 395">
                  <a:extLst>
                    <a:ext uri="{FF2B5EF4-FFF2-40B4-BE49-F238E27FC236}">
                      <a16:creationId xmlns:a16="http://schemas.microsoft.com/office/drawing/2014/main" id="{207AB0D6-7E9C-5844-9121-8E51D4021CF3}"/>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397" name="Picture 396">
                  <a:extLst>
                    <a:ext uri="{FF2B5EF4-FFF2-40B4-BE49-F238E27FC236}">
                      <a16:creationId xmlns:a16="http://schemas.microsoft.com/office/drawing/2014/main" id="{40E28F05-C959-C245-B7B8-44FBCBCF37D8}"/>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398" name="Picture 397">
                  <a:extLst>
                    <a:ext uri="{FF2B5EF4-FFF2-40B4-BE49-F238E27FC236}">
                      <a16:creationId xmlns:a16="http://schemas.microsoft.com/office/drawing/2014/main" id="{E3D4A6EA-31D8-424C-8AC8-199A859920BF}"/>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nvGrpSpPr>
              <p:cNvPr id="345" name="Group 344">
                <a:extLst>
                  <a:ext uri="{FF2B5EF4-FFF2-40B4-BE49-F238E27FC236}">
                    <a16:creationId xmlns:a16="http://schemas.microsoft.com/office/drawing/2014/main" id="{D1B95DC1-F74D-B04A-9758-A56CDF8525D6}"/>
                  </a:ext>
                </a:extLst>
              </p:cNvPr>
              <p:cNvGrpSpPr/>
              <p:nvPr/>
            </p:nvGrpSpPr>
            <p:grpSpPr>
              <a:xfrm>
                <a:off x="6930503" y="2513426"/>
                <a:ext cx="2008667" cy="170682"/>
                <a:chOff x="3715461" y="1275606"/>
                <a:chExt cx="4808633" cy="864096"/>
              </a:xfrm>
            </p:grpSpPr>
            <p:pic>
              <p:nvPicPr>
                <p:cNvPr id="379" name="Picture 378">
                  <a:extLst>
                    <a:ext uri="{FF2B5EF4-FFF2-40B4-BE49-F238E27FC236}">
                      <a16:creationId xmlns:a16="http://schemas.microsoft.com/office/drawing/2014/main" id="{D8674F41-C0AE-DA4F-96B7-8DDC3809D836}"/>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380" name="Picture 379">
                  <a:extLst>
                    <a:ext uri="{FF2B5EF4-FFF2-40B4-BE49-F238E27FC236}">
                      <a16:creationId xmlns:a16="http://schemas.microsoft.com/office/drawing/2014/main" id="{830AE9E5-2B9A-4B4F-B736-C5BE3B792E49}"/>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381" name="Picture 380">
                  <a:extLst>
                    <a:ext uri="{FF2B5EF4-FFF2-40B4-BE49-F238E27FC236}">
                      <a16:creationId xmlns:a16="http://schemas.microsoft.com/office/drawing/2014/main" id="{FEF50639-D6B3-2E46-88CE-4F6C028C8F1D}"/>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382" name="Picture 381">
                  <a:extLst>
                    <a:ext uri="{FF2B5EF4-FFF2-40B4-BE49-F238E27FC236}">
                      <a16:creationId xmlns:a16="http://schemas.microsoft.com/office/drawing/2014/main" id="{BADC95DA-A309-B347-AAA3-62A4015E9079}"/>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383" name="Picture 382">
                  <a:extLst>
                    <a:ext uri="{FF2B5EF4-FFF2-40B4-BE49-F238E27FC236}">
                      <a16:creationId xmlns:a16="http://schemas.microsoft.com/office/drawing/2014/main" id="{DE12BA3C-9669-6F42-AD9F-EB4759C33A70}"/>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384" name="Picture 383">
                  <a:extLst>
                    <a:ext uri="{FF2B5EF4-FFF2-40B4-BE49-F238E27FC236}">
                      <a16:creationId xmlns:a16="http://schemas.microsoft.com/office/drawing/2014/main" id="{709F2C3F-17C2-4A4A-8562-5C87B817610E}"/>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385" name="Picture 384">
                  <a:extLst>
                    <a:ext uri="{FF2B5EF4-FFF2-40B4-BE49-F238E27FC236}">
                      <a16:creationId xmlns:a16="http://schemas.microsoft.com/office/drawing/2014/main" id="{2646D150-FF27-034C-A2D7-8E5EF4115543}"/>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386" name="Picture 385">
                  <a:extLst>
                    <a:ext uri="{FF2B5EF4-FFF2-40B4-BE49-F238E27FC236}">
                      <a16:creationId xmlns:a16="http://schemas.microsoft.com/office/drawing/2014/main" id="{6C5334AE-2F2C-6F47-869E-A1AACA6B70D4}"/>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387" name="Picture 386">
                  <a:extLst>
                    <a:ext uri="{FF2B5EF4-FFF2-40B4-BE49-F238E27FC236}">
                      <a16:creationId xmlns:a16="http://schemas.microsoft.com/office/drawing/2014/main" id="{CCA7262D-452C-8446-85F1-BBA333E09F33}"/>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388" name="Picture 387">
                  <a:extLst>
                    <a:ext uri="{FF2B5EF4-FFF2-40B4-BE49-F238E27FC236}">
                      <a16:creationId xmlns:a16="http://schemas.microsoft.com/office/drawing/2014/main" id="{B9BE8460-A6EE-A84F-B403-0D95BCF6A9C6}"/>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nvGrpSpPr>
              <p:cNvPr id="346" name="Group 345">
                <a:extLst>
                  <a:ext uri="{FF2B5EF4-FFF2-40B4-BE49-F238E27FC236}">
                    <a16:creationId xmlns:a16="http://schemas.microsoft.com/office/drawing/2014/main" id="{12A1C33F-B5DE-E942-AACD-10E8272387B7}"/>
                  </a:ext>
                </a:extLst>
              </p:cNvPr>
              <p:cNvGrpSpPr/>
              <p:nvPr/>
            </p:nvGrpSpPr>
            <p:grpSpPr>
              <a:xfrm>
                <a:off x="6930503" y="2313587"/>
                <a:ext cx="2008667" cy="170682"/>
                <a:chOff x="3715461" y="1275606"/>
                <a:chExt cx="4808633" cy="864096"/>
              </a:xfrm>
            </p:grpSpPr>
            <p:pic>
              <p:nvPicPr>
                <p:cNvPr id="369" name="Picture 368">
                  <a:extLst>
                    <a:ext uri="{FF2B5EF4-FFF2-40B4-BE49-F238E27FC236}">
                      <a16:creationId xmlns:a16="http://schemas.microsoft.com/office/drawing/2014/main" id="{70157FEA-DBC6-784C-A971-1B0214AA18DB}"/>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370" name="Picture 369">
                  <a:extLst>
                    <a:ext uri="{FF2B5EF4-FFF2-40B4-BE49-F238E27FC236}">
                      <a16:creationId xmlns:a16="http://schemas.microsoft.com/office/drawing/2014/main" id="{B32ACCDE-89F8-3D46-BD97-635C567EDE2F}"/>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371" name="Picture 370">
                  <a:extLst>
                    <a:ext uri="{FF2B5EF4-FFF2-40B4-BE49-F238E27FC236}">
                      <a16:creationId xmlns:a16="http://schemas.microsoft.com/office/drawing/2014/main" id="{BBEC1872-EE18-334B-B4EF-9C2F14CC9D59}"/>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372" name="Picture 371">
                  <a:extLst>
                    <a:ext uri="{FF2B5EF4-FFF2-40B4-BE49-F238E27FC236}">
                      <a16:creationId xmlns:a16="http://schemas.microsoft.com/office/drawing/2014/main" id="{69B5425F-9061-F74C-B626-5B28F54AFC1B}"/>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373" name="Picture 372">
                  <a:extLst>
                    <a:ext uri="{FF2B5EF4-FFF2-40B4-BE49-F238E27FC236}">
                      <a16:creationId xmlns:a16="http://schemas.microsoft.com/office/drawing/2014/main" id="{E983812A-D536-6D4A-BEEA-85E242A47E13}"/>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374" name="Picture 373">
                  <a:extLst>
                    <a:ext uri="{FF2B5EF4-FFF2-40B4-BE49-F238E27FC236}">
                      <a16:creationId xmlns:a16="http://schemas.microsoft.com/office/drawing/2014/main" id="{9D02CCA3-478D-FD40-A2DA-93AB96EFBBF7}"/>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375" name="Picture 374">
                  <a:extLst>
                    <a:ext uri="{FF2B5EF4-FFF2-40B4-BE49-F238E27FC236}">
                      <a16:creationId xmlns:a16="http://schemas.microsoft.com/office/drawing/2014/main" id="{32975F36-74B7-1A4C-8812-792BC1938FE5}"/>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376" name="Picture 375">
                  <a:extLst>
                    <a:ext uri="{FF2B5EF4-FFF2-40B4-BE49-F238E27FC236}">
                      <a16:creationId xmlns:a16="http://schemas.microsoft.com/office/drawing/2014/main" id="{530F0316-740A-7641-8EB8-CF29A2907F07}"/>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377" name="Picture 376">
                  <a:extLst>
                    <a:ext uri="{FF2B5EF4-FFF2-40B4-BE49-F238E27FC236}">
                      <a16:creationId xmlns:a16="http://schemas.microsoft.com/office/drawing/2014/main" id="{CB448025-51A1-F644-A3C7-D9D319BF4747}"/>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378" name="Picture 377">
                  <a:extLst>
                    <a:ext uri="{FF2B5EF4-FFF2-40B4-BE49-F238E27FC236}">
                      <a16:creationId xmlns:a16="http://schemas.microsoft.com/office/drawing/2014/main" id="{7AE54865-0F4C-124E-BBE5-CC95E44E91BC}"/>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nvGrpSpPr>
              <p:cNvPr id="347" name="Group 346">
                <a:extLst>
                  <a:ext uri="{FF2B5EF4-FFF2-40B4-BE49-F238E27FC236}">
                    <a16:creationId xmlns:a16="http://schemas.microsoft.com/office/drawing/2014/main" id="{4D1B682B-8BEC-7840-8B72-C2181F516799}"/>
                  </a:ext>
                </a:extLst>
              </p:cNvPr>
              <p:cNvGrpSpPr/>
              <p:nvPr/>
            </p:nvGrpSpPr>
            <p:grpSpPr>
              <a:xfrm>
                <a:off x="6930503" y="2113748"/>
                <a:ext cx="2008667" cy="170682"/>
                <a:chOff x="3715461" y="1275606"/>
                <a:chExt cx="4808633" cy="864096"/>
              </a:xfrm>
            </p:grpSpPr>
            <p:pic>
              <p:nvPicPr>
                <p:cNvPr id="359" name="Picture 358">
                  <a:extLst>
                    <a:ext uri="{FF2B5EF4-FFF2-40B4-BE49-F238E27FC236}">
                      <a16:creationId xmlns:a16="http://schemas.microsoft.com/office/drawing/2014/main" id="{4BE60C63-6146-E242-A8C1-5CD6F1501006}"/>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360" name="Picture 359">
                  <a:extLst>
                    <a:ext uri="{FF2B5EF4-FFF2-40B4-BE49-F238E27FC236}">
                      <a16:creationId xmlns:a16="http://schemas.microsoft.com/office/drawing/2014/main" id="{55D80FF1-FCFC-4C48-944C-BE2EC6C66633}"/>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361" name="Picture 360">
                  <a:extLst>
                    <a:ext uri="{FF2B5EF4-FFF2-40B4-BE49-F238E27FC236}">
                      <a16:creationId xmlns:a16="http://schemas.microsoft.com/office/drawing/2014/main" id="{AA63DD5D-8FF7-8846-967B-2A4F766BEFE7}"/>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362" name="Picture 361">
                  <a:extLst>
                    <a:ext uri="{FF2B5EF4-FFF2-40B4-BE49-F238E27FC236}">
                      <a16:creationId xmlns:a16="http://schemas.microsoft.com/office/drawing/2014/main" id="{9BCD57E7-0698-E041-A893-6A12D704948B}"/>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363" name="Picture 362">
                  <a:extLst>
                    <a:ext uri="{FF2B5EF4-FFF2-40B4-BE49-F238E27FC236}">
                      <a16:creationId xmlns:a16="http://schemas.microsoft.com/office/drawing/2014/main" id="{49AB44DD-BBE6-1343-BB35-F7ABC91E5259}"/>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364" name="Picture 363">
                  <a:extLst>
                    <a:ext uri="{FF2B5EF4-FFF2-40B4-BE49-F238E27FC236}">
                      <a16:creationId xmlns:a16="http://schemas.microsoft.com/office/drawing/2014/main" id="{2AF24E2A-FFA2-694B-8333-814FC9C5AC3C}"/>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365" name="Picture 364">
                  <a:extLst>
                    <a:ext uri="{FF2B5EF4-FFF2-40B4-BE49-F238E27FC236}">
                      <a16:creationId xmlns:a16="http://schemas.microsoft.com/office/drawing/2014/main" id="{1E608609-BBB6-4742-821B-3F3B18F1B2C7}"/>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366" name="Picture 365">
                  <a:extLst>
                    <a:ext uri="{FF2B5EF4-FFF2-40B4-BE49-F238E27FC236}">
                      <a16:creationId xmlns:a16="http://schemas.microsoft.com/office/drawing/2014/main" id="{A2F9C60E-3513-0A49-901B-E4B9A7DA017C}"/>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367" name="Picture 366">
                  <a:extLst>
                    <a:ext uri="{FF2B5EF4-FFF2-40B4-BE49-F238E27FC236}">
                      <a16:creationId xmlns:a16="http://schemas.microsoft.com/office/drawing/2014/main" id="{DA3CEA63-0F10-AC47-A9D9-D610F82159D5}"/>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368" name="Picture 367">
                  <a:extLst>
                    <a:ext uri="{FF2B5EF4-FFF2-40B4-BE49-F238E27FC236}">
                      <a16:creationId xmlns:a16="http://schemas.microsoft.com/office/drawing/2014/main" id="{2869FB09-9CFE-2C4C-A044-54D639A92D65}"/>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nvGrpSpPr>
              <p:cNvPr id="348" name="Group 347">
                <a:extLst>
                  <a:ext uri="{FF2B5EF4-FFF2-40B4-BE49-F238E27FC236}">
                    <a16:creationId xmlns:a16="http://schemas.microsoft.com/office/drawing/2014/main" id="{19BBF665-D080-F743-A157-1422FD1559A1}"/>
                  </a:ext>
                </a:extLst>
              </p:cNvPr>
              <p:cNvGrpSpPr/>
              <p:nvPr/>
            </p:nvGrpSpPr>
            <p:grpSpPr>
              <a:xfrm>
                <a:off x="6930503" y="1913909"/>
                <a:ext cx="2008667" cy="170682"/>
                <a:chOff x="3715461" y="1275606"/>
                <a:chExt cx="4808633" cy="864096"/>
              </a:xfrm>
            </p:grpSpPr>
            <p:pic>
              <p:nvPicPr>
                <p:cNvPr id="349" name="Picture 348">
                  <a:extLst>
                    <a:ext uri="{FF2B5EF4-FFF2-40B4-BE49-F238E27FC236}">
                      <a16:creationId xmlns:a16="http://schemas.microsoft.com/office/drawing/2014/main" id="{8B8C8BF3-50E0-5D4E-B7B7-FED0470F91D5}"/>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350" name="Picture 349">
                  <a:extLst>
                    <a:ext uri="{FF2B5EF4-FFF2-40B4-BE49-F238E27FC236}">
                      <a16:creationId xmlns:a16="http://schemas.microsoft.com/office/drawing/2014/main" id="{A2D36CD7-F0C5-2B47-8540-5355B7623F6F}"/>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351" name="Picture 350">
                  <a:extLst>
                    <a:ext uri="{FF2B5EF4-FFF2-40B4-BE49-F238E27FC236}">
                      <a16:creationId xmlns:a16="http://schemas.microsoft.com/office/drawing/2014/main" id="{2ACB50C1-D7A2-8548-9E74-944E4A667EFD}"/>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352" name="Picture 351">
                  <a:extLst>
                    <a:ext uri="{FF2B5EF4-FFF2-40B4-BE49-F238E27FC236}">
                      <a16:creationId xmlns:a16="http://schemas.microsoft.com/office/drawing/2014/main" id="{7722DF09-2C0E-934C-BE0A-AE6AE60BE407}"/>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353" name="Picture 352">
                  <a:extLst>
                    <a:ext uri="{FF2B5EF4-FFF2-40B4-BE49-F238E27FC236}">
                      <a16:creationId xmlns:a16="http://schemas.microsoft.com/office/drawing/2014/main" id="{B37F3B67-0BE6-D144-AC4C-CAD081505D3C}"/>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354" name="Picture 353">
                  <a:extLst>
                    <a:ext uri="{FF2B5EF4-FFF2-40B4-BE49-F238E27FC236}">
                      <a16:creationId xmlns:a16="http://schemas.microsoft.com/office/drawing/2014/main" id="{01FA2605-1711-7146-A67C-54B9DE721958}"/>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355" name="Picture 354">
                  <a:extLst>
                    <a:ext uri="{FF2B5EF4-FFF2-40B4-BE49-F238E27FC236}">
                      <a16:creationId xmlns:a16="http://schemas.microsoft.com/office/drawing/2014/main" id="{789AB632-848E-4847-AD27-9CA270C364C0}"/>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356" name="Picture 355">
                  <a:extLst>
                    <a:ext uri="{FF2B5EF4-FFF2-40B4-BE49-F238E27FC236}">
                      <a16:creationId xmlns:a16="http://schemas.microsoft.com/office/drawing/2014/main" id="{273C957C-1596-454D-8992-A87FD324B0E4}"/>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357" name="Picture 356">
                  <a:extLst>
                    <a:ext uri="{FF2B5EF4-FFF2-40B4-BE49-F238E27FC236}">
                      <a16:creationId xmlns:a16="http://schemas.microsoft.com/office/drawing/2014/main" id="{5305D987-74D7-F14C-AE59-586F3512F960}"/>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358" name="Picture 357">
                  <a:extLst>
                    <a:ext uri="{FF2B5EF4-FFF2-40B4-BE49-F238E27FC236}">
                      <a16:creationId xmlns:a16="http://schemas.microsoft.com/office/drawing/2014/main" id="{36691094-3050-174D-B015-2C36A4D4DE40}"/>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sp>
          <p:nvSpPr>
            <p:cNvPr id="451" name="TextBox 450">
              <a:extLst>
                <a:ext uri="{FF2B5EF4-FFF2-40B4-BE49-F238E27FC236}">
                  <a16:creationId xmlns:a16="http://schemas.microsoft.com/office/drawing/2014/main" id="{190405C2-1D64-464B-AAB8-9AD8B1D8F3CE}"/>
                </a:ext>
              </a:extLst>
            </p:cNvPr>
            <p:cNvSpPr txBox="1"/>
            <p:nvPr/>
          </p:nvSpPr>
          <p:spPr>
            <a:xfrm>
              <a:off x="7034595" y="4989133"/>
              <a:ext cx="1380506" cy="1200329"/>
            </a:xfrm>
            <a:prstGeom prst="rect">
              <a:avLst/>
            </a:prstGeom>
            <a:solidFill>
              <a:srgbClr val="000000">
                <a:alpha val="69804"/>
              </a:srgbClr>
            </a:solidFill>
          </p:spPr>
          <p:txBody>
            <a:bodyPr wrap="none" rtlCol="0">
              <a:spAutoFit/>
            </a:bodyPr>
            <a:lstStyle/>
            <a:p>
              <a:pPr algn="ctr"/>
              <a:r>
                <a:rPr lang="en-GB" sz="2400" dirty="0">
                  <a:latin typeface="Segoe UI" panose="020B0502040204020203" pitchFamily="34" charset="0"/>
                  <a:cs typeface="Segoe UI" panose="020B0502040204020203" pitchFamily="34" charset="0"/>
                </a:rPr>
                <a:t>Child</a:t>
              </a:r>
              <a:br>
                <a:rPr lang="en-GB" sz="2400" dirty="0">
                  <a:latin typeface="Segoe UI" panose="020B0502040204020203" pitchFamily="34" charset="0"/>
                  <a:cs typeface="Segoe UI" panose="020B0502040204020203" pitchFamily="34" charset="0"/>
                </a:rPr>
              </a:br>
              <a:r>
                <a:rPr lang="en-GB" sz="2400" dirty="0">
                  <a:latin typeface="Segoe UI" panose="020B0502040204020203" pitchFamily="34" charset="0"/>
                  <a:cs typeface="Segoe UI" panose="020B0502040204020203" pitchFamily="34" charset="0"/>
                </a:rPr>
                <a:t>mental</a:t>
              </a:r>
              <a:br>
                <a:rPr lang="en-GB" sz="2400" dirty="0">
                  <a:latin typeface="Segoe UI" panose="020B0502040204020203" pitchFamily="34" charset="0"/>
                  <a:cs typeface="Segoe UI" panose="020B0502040204020203" pitchFamily="34" charset="0"/>
                </a:rPr>
              </a:br>
              <a:r>
                <a:rPr lang="en-GB" sz="2400" dirty="0">
                  <a:latin typeface="Segoe UI" panose="020B0502040204020203" pitchFamily="34" charset="0"/>
                  <a:cs typeface="Segoe UI" panose="020B0502040204020203" pitchFamily="34" charset="0"/>
                </a:rPr>
                <a:t>ill-health</a:t>
              </a:r>
            </a:p>
          </p:txBody>
        </p:sp>
      </p:grpSp>
      <p:grpSp>
        <p:nvGrpSpPr>
          <p:cNvPr id="565" name="Group 564">
            <a:extLst>
              <a:ext uri="{FF2B5EF4-FFF2-40B4-BE49-F238E27FC236}">
                <a16:creationId xmlns:a16="http://schemas.microsoft.com/office/drawing/2014/main" id="{B2C9BF9C-BDC2-4C44-8BC3-3979D0F15163}"/>
              </a:ext>
            </a:extLst>
          </p:cNvPr>
          <p:cNvGrpSpPr/>
          <p:nvPr/>
        </p:nvGrpSpPr>
        <p:grpSpPr>
          <a:xfrm>
            <a:off x="6731286" y="2032065"/>
            <a:ext cx="2018283" cy="1969229"/>
            <a:chOff x="9098560" y="4298428"/>
            <a:chExt cx="2018283" cy="1969229"/>
          </a:xfrm>
        </p:grpSpPr>
        <p:grpSp>
          <p:nvGrpSpPr>
            <p:cNvPr id="452" name="Group 451">
              <a:extLst>
                <a:ext uri="{FF2B5EF4-FFF2-40B4-BE49-F238E27FC236}">
                  <a16:creationId xmlns:a16="http://schemas.microsoft.com/office/drawing/2014/main" id="{348DBE84-54EF-4D42-8810-D5FF6FE4F419}"/>
                </a:ext>
              </a:extLst>
            </p:cNvPr>
            <p:cNvGrpSpPr/>
            <p:nvPr/>
          </p:nvGrpSpPr>
          <p:grpSpPr>
            <a:xfrm>
              <a:off x="9098560" y="4298428"/>
              <a:ext cx="2018283" cy="1969229"/>
              <a:chOff x="6920887" y="1913909"/>
              <a:chExt cx="2018283" cy="1969229"/>
            </a:xfrm>
          </p:grpSpPr>
          <p:grpSp>
            <p:nvGrpSpPr>
              <p:cNvPr id="453" name="Group 452">
                <a:extLst>
                  <a:ext uri="{FF2B5EF4-FFF2-40B4-BE49-F238E27FC236}">
                    <a16:creationId xmlns:a16="http://schemas.microsoft.com/office/drawing/2014/main" id="{7DB9F490-96D6-9641-BF34-19FB9277B44C}"/>
                  </a:ext>
                </a:extLst>
              </p:cNvPr>
              <p:cNvGrpSpPr/>
              <p:nvPr/>
            </p:nvGrpSpPr>
            <p:grpSpPr>
              <a:xfrm>
                <a:off x="6930503" y="2713265"/>
                <a:ext cx="2008667" cy="170682"/>
                <a:chOff x="3715461" y="1275606"/>
                <a:chExt cx="4808633" cy="864096"/>
              </a:xfrm>
            </p:grpSpPr>
            <p:pic>
              <p:nvPicPr>
                <p:cNvPr id="553" name="Picture 552">
                  <a:extLst>
                    <a:ext uri="{FF2B5EF4-FFF2-40B4-BE49-F238E27FC236}">
                      <a16:creationId xmlns:a16="http://schemas.microsoft.com/office/drawing/2014/main" id="{5C94007C-7D27-D146-9084-DEED158684A1}"/>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554" name="Picture 553">
                  <a:extLst>
                    <a:ext uri="{FF2B5EF4-FFF2-40B4-BE49-F238E27FC236}">
                      <a16:creationId xmlns:a16="http://schemas.microsoft.com/office/drawing/2014/main" id="{49609F9B-9FDE-974F-B229-60670A0F0455}"/>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555" name="Picture 554">
                  <a:extLst>
                    <a:ext uri="{FF2B5EF4-FFF2-40B4-BE49-F238E27FC236}">
                      <a16:creationId xmlns:a16="http://schemas.microsoft.com/office/drawing/2014/main" id="{7EAE3D66-42B9-D84E-85D6-3CD2E0D54E50}"/>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556" name="Picture 555">
                  <a:extLst>
                    <a:ext uri="{FF2B5EF4-FFF2-40B4-BE49-F238E27FC236}">
                      <a16:creationId xmlns:a16="http://schemas.microsoft.com/office/drawing/2014/main" id="{C30B97CE-A09F-D940-ACF1-BF4C53356093}"/>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557" name="Picture 556">
                  <a:extLst>
                    <a:ext uri="{FF2B5EF4-FFF2-40B4-BE49-F238E27FC236}">
                      <a16:creationId xmlns:a16="http://schemas.microsoft.com/office/drawing/2014/main" id="{BEB456B5-C857-504A-BBA7-501F2DBE78D5}"/>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558" name="Picture 557">
                  <a:extLst>
                    <a:ext uri="{FF2B5EF4-FFF2-40B4-BE49-F238E27FC236}">
                      <a16:creationId xmlns:a16="http://schemas.microsoft.com/office/drawing/2014/main" id="{DF9A535D-9697-2E41-B3C4-A45452F8A342}"/>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559" name="Picture 558">
                  <a:extLst>
                    <a:ext uri="{FF2B5EF4-FFF2-40B4-BE49-F238E27FC236}">
                      <a16:creationId xmlns:a16="http://schemas.microsoft.com/office/drawing/2014/main" id="{1D2B6B39-C169-0647-B25F-59C3EF5E05F2}"/>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560" name="Picture 559">
                  <a:extLst>
                    <a:ext uri="{FF2B5EF4-FFF2-40B4-BE49-F238E27FC236}">
                      <a16:creationId xmlns:a16="http://schemas.microsoft.com/office/drawing/2014/main" id="{F48308C1-B913-C549-BAFB-7065427DCCCD}"/>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561" name="Picture 560">
                  <a:extLst>
                    <a:ext uri="{FF2B5EF4-FFF2-40B4-BE49-F238E27FC236}">
                      <a16:creationId xmlns:a16="http://schemas.microsoft.com/office/drawing/2014/main" id="{C4F93348-6E6D-CE42-A633-6B160933A099}"/>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562" name="Picture 561">
                  <a:extLst>
                    <a:ext uri="{FF2B5EF4-FFF2-40B4-BE49-F238E27FC236}">
                      <a16:creationId xmlns:a16="http://schemas.microsoft.com/office/drawing/2014/main" id="{1C0043A1-7A41-B548-9847-FDB2AC52CEE6}"/>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nvGrpSpPr>
              <p:cNvPr id="454" name="Group 453">
                <a:extLst>
                  <a:ext uri="{FF2B5EF4-FFF2-40B4-BE49-F238E27FC236}">
                    <a16:creationId xmlns:a16="http://schemas.microsoft.com/office/drawing/2014/main" id="{141E8297-66D1-744B-A147-460C3638970A}"/>
                  </a:ext>
                </a:extLst>
              </p:cNvPr>
              <p:cNvGrpSpPr/>
              <p:nvPr/>
            </p:nvGrpSpPr>
            <p:grpSpPr>
              <a:xfrm>
                <a:off x="6925077" y="2913104"/>
                <a:ext cx="2008667" cy="170682"/>
                <a:chOff x="3715461" y="1275606"/>
                <a:chExt cx="4808633" cy="864096"/>
              </a:xfrm>
            </p:grpSpPr>
            <p:pic>
              <p:nvPicPr>
                <p:cNvPr id="543" name="Picture 542">
                  <a:extLst>
                    <a:ext uri="{FF2B5EF4-FFF2-40B4-BE49-F238E27FC236}">
                      <a16:creationId xmlns:a16="http://schemas.microsoft.com/office/drawing/2014/main" id="{2DA1AFDC-A051-634B-B3ED-F1E9F4A0D8B5}"/>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544" name="Picture 543">
                  <a:extLst>
                    <a:ext uri="{FF2B5EF4-FFF2-40B4-BE49-F238E27FC236}">
                      <a16:creationId xmlns:a16="http://schemas.microsoft.com/office/drawing/2014/main" id="{5BA10C0D-55A8-2841-96BD-F820654685EA}"/>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545" name="Picture 544">
                  <a:extLst>
                    <a:ext uri="{FF2B5EF4-FFF2-40B4-BE49-F238E27FC236}">
                      <a16:creationId xmlns:a16="http://schemas.microsoft.com/office/drawing/2014/main" id="{4644703F-3970-7E46-9188-4EF05E5E1694}"/>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546" name="Picture 545">
                  <a:extLst>
                    <a:ext uri="{FF2B5EF4-FFF2-40B4-BE49-F238E27FC236}">
                      <a16:creationId xmlns:a16="http://schemas.microsoft.com/office/drawing/2014/main" id="{6E202F37-3A63-E546-BEA6-27F94A21A9A6}"/>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547" name="Picture 546">
                  <a:extLst>
                    <a:ext uri="{FF2B5EF4-FFF2-40B4-BE49-F238E27FC236}">
                      <a16:creationId xmlns:a16="http://schemas.microsoft.com/office/drawing/2014/main" id="{C59E9C2F-5333-1849-B159-3A779D734F3D}"/>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548" name="Picture 547">
                  <a:extLst>
                    <a:ext uri="{FF2B5EF4-FFF2-40B4-BE49-F238E27FC236}">
                      <a16:creationId xmlns:a16="http://schemas.microsoft.com/office/drawing/2014/main" id="{9159E5F0-DC59-DB4A-8786-187B4CB682AF}"/>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549" name="Picture 548">
                  <a:extLst>
                    <a:ext uri="{FF2B5EF4-FFF2-40B4-BE49-F238E27FC236}">
                      <a16:creationId xmlns:a16="http://schemas.microsoft.com/office/drawing/2014/main" id="{FA409597-9926-F449-80BA-D722BF42E822}"/>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550" name="Picture 549">
                  <a:extLst>
                    <a:ext uri="{FF2B5EF4-FFF2-40B4-BE49-F238E27FC236}">
                      <a16:creationId xmlns:a16="http://schemas.microsoft.com/office/drawing/2014/main" id="{0B6F84F6-74E5-5C44-A2B5-9C53773AC660}"/>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551" name="Picture 550">
                  <a:extLst>
                    <a:ext uri="{FF2B5EF4-FFF2-40B4-BE49-F238E27FC236}">
                      <a16:creationId xmlns:a16="http://schemas.microsoft.com/office/drawing/2014/main" id="{3BB15D6A-496A-8240-A88E-53A3DCC340D4}"/>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552" name="Picture 551">
                  <a:extLst>
                    <a:ext uri="{FF2B5EF4-FFF2-40B4-BE49-F238E27FC236}">
                      <a16:creationId xmlns:a16="http://schemas.microsoft.com/office/drawing/2014/main" id="{75764942-D514-1144-B43E-8D48E96E816D}"/>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nvGrpSpPr>
              <p:cNvPr id="455" name="Group 454">
                <a:extLst>
                  <a:ext uri="{FF2B5EF4-FFF2-40B4-BE49-F238E27FC236}">
                    <a16:creationId xmlns:a16="http://schemas.microsoft.com/office/drawing/2014/main" id="{F4D5D185-F463-B045-9CD4-E73253FDF6CF}"/>
                  </a:ext>
                </a:extLst>
              </p:cNvPr>
              <p:cNvGrpSpPr/>
              <p:nvPr/>
            </p:nvGrpSpPr>
            <p:grpSpPr>
              <a:xfrm>
                <a:off x="6925077" y="3112943"/>
                <a:ext cx="2008667" cy="170682"/>
                <a:chOff x="3715461" y="1275606"/>
                <a:chExt cx="4808633" cy="864096"/>
              </a:xfrm>
            </p:grpSpPr>
            <p:pic>
              <p:nvPicPr>
                <p:cNvPr id="533" name="Picture 532">
                  <a:extLst>
                    <a:ext uri="{FF2B5EF4-FFF2-40B4-BE49-F238E27FC236}">
                      <a16:creationId xmlns:a16="http://schemas.microsoft.com/office/drawing/2014/main" id="{BB2E75DC-F8D6-2740-A9AB-CF7F8CC21DC6}"/>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534" name="Picture 533">
                  <a:extLst>
                    <a:ext uri="{FF2B5EF4-FFF2-40B4-BE49-F238E27FC236}">
                      <a16:creationId xmlns:a16="http://schemas.microsoft.com/office/drawing/2014/main" id="{92FDF86D-6C7F-8A41-9BF8-38DCC39B31F8}"/>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535" name="Picture 534">
                  <a:extLst>
                    <a:ext uri="{FF2B5EF4-FFF2-40B4-BE49-F238E27FC236}">
                      <a16:creationId xmlns:a16="http://schemas.microsoft.com/office/drawing/2014/main" id="{9A17177A-1052-EC4D-B6EF-5391F0689DED}"/>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536" name="Picture 535">
                  <a:extLst>
                    <a:ext uri="{FF2B5EF4-FFF2-40B4-BE49-F238E27FC236}">
                      <a16:creationId xmlns:a16="http://schemas.microsoft.com/office/drawing/2014/main" id="{74B8762A-6ECF-7347-905A-882AF9CA0AE3}"/>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537" name="Picture 536">
                  <a:extLst>
                    <a:ext uri="{FF2B5EF4-FFF2-40B4-BE49-F238E27FC236}">
                      <a16:creationId xmlns:a16="http://schemas.microsoft.com/office/drawing/2014/main" id="{EA648411-B436-514C-8F8F-0B13647E8FF1}"/>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538" name="Picture 537">
                  <a:extLst>
                    <a:ext uri="{FF2B5EF4-FFF2-40B4-BE49-F238E27FC236}">
                      <a16:creationId xmlns:a16="http://schemas.microsoft.com/office/drawing/2014/main" id="{65844034-C3E5-1E4C-8A13-8AF40AAF11BD}"/>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539" name="Picture 538">
                  <a:extLst>
                    <a:ext uri="{FF2B5EF4-FFF2-40B4-BE49-F238E27FC236}">
                      <a16:creationId xmlns:a16="http://schemas.microsoft.com/office/drawing/2014/main" id="{F869276D-87D9-FA4A-BA95-BE3CDE248D43}"/>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540" name="Picture 539">
                  <a:extLst>
                    <a:ext uri="{FF2B5EF4-FFF2-40B4-BE49-F238E27FC236}">
                      <a16:creationId xmlns:a16="http://schemas.microsoft.com/office/drawing/2014/main" id="{37F45830-B28F-9C43-8809-EE43BF26190B}"/>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541" name="Picture 540">
                  <a:extLst>
                    <a:ext uri="{FF2B5EF4-FFF2-40B4-BE49-F238E27FC236}">
                      <a16:creationId xmlns:a16="http://schemas.microsoft.com/office/drawing/2014/main" id="{A7F9D87B-30AE-504D-8D05-772ECE2B108D}"/>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542" name="Picture 541">
                  <a:extLst>
                    <a:ext uri="{FF2B5EF4-FFF2-40B4-BE49-F238E27FC236}">
                      <a16:creationId xmlns:a16="http://schemas.microsoft.com/office/drawing/2014/main" id="{5E68DD33-FA75-6343-84D6-0222B6BE2ED8}"/>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nvGrpSpPr>
              <p:cNvPr id="456" name="Group 455">
                <a:extLst>
                  <a:ext uri="{FF2B5EF4-FFF2-40B4-BE49-F238E27FC236}">
                    <a16:creationId xmlns:a16="http://schemas.microsoft.com/office/drawing/2014/main" id="{388B59DF-EC80-4E4F-B83A-22A6CFF3B6B3}"/>
                  </a:ext>
                </a:extLst>
              </p:cNvPr>
              <p:cNvGrpSpPr/>
              <p:nvPr/>
            </p:nvGrpSpPr>
            <p:grpSpPr>
              <a:xfrm>
                <a:off x="6925077" y="3312782"/>
                <a:ext cx="2008667" cy="170682"/>
                <a:chOff x="3715461" y="1275606"/>
                <a:chExt cx="4808633" cy="864096"/>
              </a:xfrm>
            </p:grpSpPr>
            <p:pic>
              <p:nvPicPr>
                <p:cNvPr id="523" name="Picture 522">
                  <a:extLst>
                    <a:ext uri="{FF2B5EF4-FFF2-40B4-BE49-F238E27FC236}">
                      <a16:creationId xmlns:a16="http://schemas.microsoft.com/office/drawing/2014/main" id="{1157FBB0-D97B-FF43-9A67-4D9E1AB3FDA2}"/>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524" name="Picture 523">
                  <a:extLst>
                    <a:ext uri="{FF2B5EF4-FFF2-40B4-BE49-F238E27FC236}">
                      <a16:creationId xmlns:a16="http://schemas.microsoft.com/office/drawing/2014/main" id="{37FFDE88-D714-A94D-8AC3-1540567CFFBF}"/>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525" name="Picture 524">
                  <a:extLst>
                    <a:ext uri="{FF2B5EF4-FFF2-40B4-BE49-F238E27FC236}">
                      <a16:creationId xmlns:a16="http://schemas.microsoft.com/office/drawing/2014/main" id="{68EE1AFD-EA2A-E248-A435-837F558688C2}"/>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526" name="Picture 525">
                  <a:extLst>
                    <a:ext uri="{FF2B5EF4-FFF2-40B4-BE49-F238E27FC236}">
                      <a16:creationId xmlns:a16="http://schemas.microsoft.com/office/drawing/2014/main" id="{8CB9A34E-5110-8548-8D84-717AA5C4A23F}"/>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527" name="Picture 526">
                  <a:extLst>
                    <a:ext uri="{FF2B5EF4-FFF2-40B4-BE49-F238E27FC236}">
                      <a16:creationId xmlns:a16="http://schemas.microsoft.com/office/drawing/2014/main" id="{6CF95384-7E13-DF4A-85EA-3B860148D747}"/>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528" name="Picture 527">
                  <a:extLst>
                    <a:ext uri="{FF2B5EF4-FFF2-40B4-BE49-F238E27FC236}">
                      <a16:creationId xmlns:a16="http://schemas.microsoft.com/office/drawing/2014/main" id="{A98AC886-131F-F04E-B6D2-E30CC8895AC9}"/>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529" name="Picture 528">
                  <a:extLst>
                    <a:ext uri="{FF2B5EF4-FFF2-40B4-BE49-F238E27FC236}">
                      <a16:creationId xmlns:a16="http://schemas.microsoft.com/office/drawing/2014/main" id="{F947581B-5EC9-E543-9B24-D46067D7D85A}"/>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530" name="Picture 529">
                  <a:extLst>
                    <a:ext uri="{FF2B5EF4-FFF2-40B4-BE49-F238E27FC236}">
                      <a16:creationId xmlns:a16="http://schemas.microsoft.com/office/drawing/2014/main" id="{1210D3CD-8BC5-B24D-B8CD-053723E1E913}"/>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531" name="Picture 530">
                  <a:extLst>
                    <a:ext uri="{FF2B5EF4-FFF2-40B4-BE49-F238E27FC236}">
                      <a16:creationId xmlns:a16="http://schemas.microsoft.com/office/drawing/2014/main" id="{4556B23D-F668-1A49-9EF3-C97A68CA9145}"/>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532" name="Picture 531">
                  <a:extLst>
                    <a:ext uri="{FF2B5EF4-FFF2-40B4-BE49-F238E27FC236}">
                      <a16:creationId xmlns:a16="http://schemas.microsoft.com/office/drawing/2014/main" id="{3AE0A1F0-B444-A94B-9DA4-A38651405A20}"/>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nvGrpSpPr>
              <p:cNvPr id="457" name="Group 456">
                <a:extLst>
                  <a:ext uri="{FF2B5EF4-FFF2-40B4-BE49-F238E27FC236}">
                    <a16:creationId xmlns:a16="http://schemas.microsoft.com/office/drawing/2014/main" id="{BBA8105D-6CBF-D14A-B76A-AC440767441C}"/>
                  </a:ext>
                </a:extLst>
              </p:cNvPr>
              <p:cNvGrpSpPr/>
              <p:nvPr/>
            </p:nvGrpSpPr>
            <p:grpSpPr>
              <a:xfrm>
                <a:off x="6920887" y="3512621"/>
                <a:ext cx="2008667" cy="170682"/>
                <a:chOff x="3715461" y="1275606"/>
                <a:chExt cx="4808633" cy="864096"/>
              </a:xfrm>
            </p:grpSpPr>
            <p:pic>
              <p:nvPicPr>
                <p:cNvPr id="513" name="Picture 512">
                  <a:extLst>
                    <a:ext uri="{FF2B5EF4-FFF2-40B4-BE49-F238E27FC236}">
                      <a16:creationId xmlns:a16="http://schemas.microsoft.com/office/drawing/2014/main" id="{2816D6BF-C514-6D4F-AC81-5D488F7386E1}"/>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514" name="Picture 513">
                  <a:extLst>
                    <a:ext uri="{FF2B5EF4-FFF2-40B4-BE49-F238E27FC236}">
                      <a16:creationId xmlns:a16="http://schemas.microsoft.com/office/drawing/2014/main" id="{FADBFB91-9F89-F54C-A1A9-C65F8C71DB63}"/>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515" name="Picture 514">
                  <a:extLst>
                    <a:ext uri="{FF2B5EF4-FFF2-40B4-BE49-F238E27FC236}">
                      <a16:creationId xmlns:a16="http://schemas.microsoft.com/office/drawing/2014/main" id="{E75BA663-ACA3-F643-A9E6-61E56B3C193B}"/>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516" name="Picture 515">
                  <a:extLst>
                    <a:ext uri="{FF2B5EF4-FFF2-40B4-BE49-F238E27FC236}">
                      <a16:creationId xmlns:a16="http://schemas.microsoft.com/office/drawing/2014/main" id="{983C2709-62C2-9A4C-85B4-41BC1B524FC3}"/>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517" name="Picture 516">
                  <a:extLst>
                    <a:ext uri="{FF2B5EF4-FFF2-40B4-BE49-F238E27FC236}">
                      <a16:creationId xmlns:a16="http://schemas.microsoft.com/office/drawing/2014/main" id="{6A1991DD-04DD-9243-A86D-A3FE0AE94D26}"/>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518" name="Picture 517">
                  <a:extLst>
                    <a:ext uri="{FF2B5EF4-FFF2-40B4-BE49-F238E27FC236}">
                      <a16:creationId xmlns:a16="http://schemas.microsoft.com/office/drawing/2014/main" id="{6859CFB1-1A57-9748-8B8A-50607B67DC4B}"/>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519" name="Picture 518">
                  <a:extLst>
                    <a:ext uri="{FF2B5EF4-FFF2-40B4-BE49-F238E27FC236}">
                      <a16:creationId xmlns:a16="http://schemas.microsoft.com/office/drawing/2014/main" id="{237DBAF9-A0EE-EA40-89C1-C8F50E4E8C8E}"/>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520" name="Picture 519">
                  <a:extLst>
                    <a:ext uri="{FF2B5EF4-FFF2-40B4-BE49-F238E27FC236}">
                      <a16:creationId xmlns:a16="http://schemas.microsoft.com/office/drawing/2014/main" id="{6EA9E69D-C868-BC40-9DEF-7F67B9297A55}"/>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521" name="Picture 520">
                  <a:extLst>
                    <a:ext uri="{FF2B5EF4-FFF2-40B4-BE49-F238E27FC236}">
                      <a16:creationId xmlns:a16="http://schemas.microsoft.com/office/drawing/2014/main" id="{7C545E1D-EFAA-0E4D-84B2-C81681E7B0C0}"/>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522" name="Picture 521">
                  <a:extLst>
                    <a:ext uri="{FF2B5EF4-FFF2-40B4-BE49-F238E27FC236}">
                      <a16:creationId xmlns:a16="http://schemas.microsoft.com/office/drawing/2014/main" id="{412F075A-3B75-304E-AB69-75E7CCB0245F}"/>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nvGrpSpPr>
              <p:cNvPr id="458" name="Group 457">
                <a:extLst>
                  <a:ext uri="{FF2B5EF4-FFF2-40B4-BE49-F238E27FC236}">
                    <a16:creationId xmlns:a16="http://schemas.microsoft.com/office/drawing/2014/main" id="{BD17CA55-D5B2-B14E-B7EF-B057B0D13E4A}"/>
                  </a:ext>
                </a:extLst>
              </p:cNvPr>
              <p:cNvGrpSpPr/>
              <p:nvPr/>
            </p:nvGrpSpPr>
            <p:grpSpPr>
              <a:xfrm>
                <a:off x="6920887" y="3712456"/>
                <a:ext cx="2008667" cy="170682"/>
                <a:chOff x="3715461" y="1275606"/>
                <a:chExt cx="4808633" cy="864096"/>
              </a:xfrm>
            </p:grpSpPr>
            <p:pic>
              <p:nvPicPr>
                <p:cNvPr id="503" name="Picture 502">
                  <a:extLst>
                    <a:ext uri="{FF2B5EF4-FFF2-40B4-BE49-F238E27FC236}">
                      <a16:creationId xmlns:a16="http://schemas.microsoft.com/office/drawing/2014/main" id="{D34A75C9-3D10-C84F-B8F9-F0198A880497}"/>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504" name="Picture 503">
                  <a:extLst>
                    <a:ext uri="{FF2B5EF4-FFF2-40B4-BE49-F238E27FC236}">
                      <a16:creationId xmlns:a16="http://schemas.microsoft.com/office/drawing/2014/main" id="{46E2F2F8-E6C4-E349-99FF-2B7EC3FF506E}"/>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505" name="Picture 504">
                  <a:extLst>
                    <a:ext uri="{FF2B5EF4-FFF2-40B4-BE49-F238E27FC236}">
                      <a16:creationId xmlns:a16="http://schemas.microsoft.com/office/drawing/2014/main" id="{66DA1855-3168-2140-A76D-2557FF09F888}"/>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506" name="Picture 505">
                  <a:extLst>
                    <a:ext uri="{FF2B5EF4-FFF2-40B4-BE49-F238E27FC236}">
                      <a16:creationId xmlns:a16="http://schemas.microsoft.com/office/drawing/2014/main" id="{1F3FDDF9-E218-1649-9B90-9DD5DCCD5659}"/>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507" name="Picture 506">
                  <a:extLst>
                    <a:ext uri="{FF2B5EF4-FFF2-40B4-BE49-F238E27FC236}">
                      <a16:creationId xmlns:a16="http://schemas.microsoft.com/office/drawing/2014/main" id="{E2EB62F7-4CB7-D54F-8B66-32D3AFCAF679}"/>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508" name="Picture 507">
                  <a:extLst>
                    <a:ext uri="{FF2B5EF4-FFF2-40B4-BE49-F238E27FC236}">
                      <a16:creationId xmlns:a16="http://schemas.microsoft.com/office/drawing/2014/main" id="{12E2DEF0-709B-6941-934C-80EF25545B78}"/>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509" name="Picture 508">
                  <a:extLst>
                    <a:ext uri="{FF2B5EF4-FFF2-40B4-BE49-F238E27FC236}">
                      <a16:creationId xmlns:a16="http://schemas.microsoft.com/office/drawing/2014/main" id="{C7AA7D48-CB6F-3342-9160-60F910B6772A}"/>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510" name="Picture 509">
                  <a:extLst>
                    <a:ext uri="{FF2B5EF4-FFF2-40B4-BE49-F238E27FC236}">
                      <a16:creationId xmlns:a16="http://schemas.microsoft.com/office/drawing/2014/main" id="{6671B4BF-C83F-414C-BFD0-BB750F2E5435}"/>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511" name="Picture 510">
                  <a:extLst>
                    <a:ext uri="{FF2B5EF4-FFF2-40B4-BE49-F238E27FC236}">
                      <a16:creationId xmlns:a16="http://schemas.microsoft.com/office/drawing/2014/main" id="{B7BFF3AB-7F28-734F-8E35-4CCCEAE20AB2}"/>
                    </a:ext>
                  </a:extLst>
                </p:cNvPr>
                <p:cNvPicPr>
                  <a:picLocks noChangeAspect="1"/>
                </p:cNvPicPr>
                <p:nvPr/>
              </p:nvPicPr>
              <p:blipFill rotWithShape="1">
                <a:blip r:embed="rId2"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512" name="Picture 511">
                  <a:extLst>
                    <a:ext uri="{FF2B5EF4-FFF2-40B4-BE49-F238E27FC236}">
                      <a16:creationId xmlns:a16="http://schemas.microsoft.com/office/drawing/2014/main" id="{89890E8F-414C-4746-A7A5-9898733A64BB}"/>
                    </a:ext>
                  </a:extLst>
                </p:cNvPr>
                <p:cNvPicPr>
                  <a:picLocks noChangeAspect="1"/>
                </p:cNvPicPr>
                <p:nvPr/>
              </p:nvPicPr>
              <p:blipFill rotWithShape="1">
                <a:blip r:embed="rId3" cstate="hqprint">
                  <a:clrChange>
                    <a:clrFrom>
                      <a:srgbClr val="000000"/>
                    </a:clrFrom>
                    <a:clrTo>
                      <a:srgbClr val="000000">
                        <a:alpha val="0"/>
                      </a:srgbClr>
                    </a:clrTo>
                  </a:clrChang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nvGrpSpPr>
              <p:cNvPr id="459" name="Group 458">
                <a:extLst>
                  <a:ext uri="{FF2B5EF4-FFF2-40B4-BE49-F238E27FC236}">
                    <a16:creationId xmlns:a16="http://schemas.microsoft.com/office/drawing/2014/main" id="{BBB7C755-64E4-494B-80EA-D0034D5EA207}"/>
                  </a:ext>
                </a:extLst>
              </p:cNvPr>
              <p:cNvGrpSpPr/>
              <p:nvPr/>
            </p:nvGrpSpPr>
            <p:grpSpPr>
              <a:xfrm>
                <a:off x="6930503" y="2513426"/>
                <a:ext cx="2008667" cy="170682"/>
                <a:chOff x="3715461" y="1275606"/>
                <a:chExt cx="4808633" cy="864096"/>
              </a:xfrm>
            </p:grpSpPr>
            <p:pic>
              <p:nvPicPr>
                <p:cNvPr id="493" name="Picture 492">
                  <a:extLst>
                    <a:ext uri="{FF2B5EF4-FFF2-40B4-BE49-F238E27FC236}">
                      <a16:creationId xmlns:a16="http://schemas.microsoft.com/office/drawing/2014/main" id="{3D554922-EC7C-4C4B-BC92-AF5AC84144AF}"/>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494" name="Picture 493">
                  <a:extLst>
                    <a:ext uri="{FF2B5EF4-FFF2-40B4-BE49-F238E27FC236}">
                      <a16:creationId xmlns:a16="http://schemas.microsoft.com/office/drawing/2014/main" id="{CB37102E-F420-CA46-8E54-6364221F6D69}"/>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495" name="Picture 494">
                  <a:extLst>
                    <a:ext uri="{FF2B5EF4-FFF2-40B4-BE49-F238E27FC236}">
                      <a16:creationId xmlns:a16="http://schemas.microsoft.com/office/drawing/2014/main" id="{4CECFEDC-0D0D-F54D-99D6-BFD85D0FE537}"/>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496" name="Picture 495">
                  <a:extLst>
                    <a:ext uri="{FF2B5EF4-FFF2-40B4-BE49-F238E27FC236}">
                      <a16:creationId xmlns:a16="http://schemas.microsoft.com/office/drawing/2014/main" id="{D639000B-38FE-C245-B74C-A9E790D6B880}"/>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497" name="Picture 496">
                  <a:extLst>
                    <a:ext uri="{FF2B5EF4-FFF2-40B4-BE49-F238E27FC236}">
                      <a16:creationId xmlns:a16="http://schemas.microsoft.com/office/drawing/2014/main" id="{16D5CEAF-4203-BA44-B072-21CC5FB9B506}"/>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498" name="Picture 497">
                  <a:extLst>
                    <a:ext uri="{FF2B5EF4-FFF2-40B4-BE49-F238E27FC236}">
                      <a16:creationId xmlns:a16="http://schemas.microsoft.com/office/drawing/2014/main" id="{9856B701-6879-B245-B52A-8D89F8A46810}"/>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499" name="Picture 498">
                  <a:extLst>
                    <a:ext uri="{FF2B5EF4-FFF2-40B4-BE49-F238E27FC236}">
                      <a16:creationId xmlns:a16="http://schemas.microsoft.com/office/drawing/2014/main" id="{329BA7BE-CD35-854F-928E-3B38382B52D9}"/>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500" name="Picture 499">
                  <a:extLst>
                    <a:ext uri="{FF2B5EF4-FFF2-40B4-BE49-F238E27FC236}">
                      <a16:creationId xmlns:a16="http://schemas.microsoft.com/office/drawing/2014/main" id="{0F4066CA-6324-9E4E-B02B-D18236D48C89}"/>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501" name="Picture 500">
                  <a:extLst>
                    <a:ext uri="{FF2B5EF4-FFF2-40B4-BE49-F238E27FC236}">
                      <a16:creationId xmlns:a16="http://schemas.microsoft.com/office/drawing/2014/main" id="{8EBBC268-25AA-6747-A998-F5DB5DB31A8C}"/>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502" name="Picture 501">
                  <a:extLst>
                    <a:ext uri="{FF2B5EF4-FFF2-40B4-BE49-F238E27FC236}">
                      <a16:creationId xmlns:a16="http://schemas.microsoft.com/office/drawing/2014/main" id="{14015953-9E5B-B84A-A715-21E8682FD0AD}"/>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nvGrpSpPr>
              <p:cNvPr id="460" name="Group 459">
                <a:extLst>
                  <a:ext uri="{FF2B5EF4-FFF2-40B4-BE49-F238E27FC236}">
                    <a16:creationId xmlns:a16="http://schemas.microsoft.com/office/drawing/2014/main" id="{3AE5674C-9BCB-1142-A55E-E6038D6192D6}"/>
                  </a:ext>
                </a:extLst>
              </p:cNvPr>
              <p:cNvGrpSpPr/>
              <p:nvPr/>
            </p:nvGrpSpPr>
            <p:grpSpPr>
              <a:xfrm>
                <a:off x="6930503" y="2313587"/>
                <a:ext cx="2008667" cy="170682"/>
                <a:chOff x="3715461" y="1275606"/>
                <a:chExt cx="4808633" cy="864096"/>
              </a:xfrm>
            </p:grpSpPr>
            <p:pic>
              <p:nvPicPr>
                <p:cNvPr id="483" name="Picture 482">
                  <a:extLst>
                    <a:ext uri="{FF2B5EF4-FFF2-40B4-BE49-F238E27FC236}">
                      <a16:creationId xmlns:a16="http://schemas.microsoft.com/office/drawing/2014/main" id="{50FEBE02-4847-8543-A88E-818B49BD0983}"/>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484" name="Picture 483">
                  <a:extLst>
                    <a:ext uri="{FF2B5EF4-FFF2-40B4-BE49-F238E27FC236}">
                      <a16:creationId xmlns:a16="http://schemas.microsoft.com/office/drawing/2014/main" id="{FDC47D43-E34D-2144-86A0-C2149CFE5802}"/>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485" name="Picture 484">
                  <a:extLst>
                    <a:ext uri="{FF2B5EF4-FFF2-40B4-BE49-F238E27FC236}">
                      <a16:creationId xmlns:a16="http://schemas.microsoft.com/office/drawing/2014/main" id="{C4AD736A-E50C-5C41-8A5A-5A066A006244}"/>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486" name="Picture 485">
                  <a:extLst>
                    <a:ext uri="{FF2B5EF4-FFF2-40B4-BE49-F238E27FC236}">
                      <a16:creationId xmlns:a16="http://schemas.microsoft.com/office/drawing/2014/main" id="{D966C2DF-A628-224A-9449-10A2D6EB7ACF}"/>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487" name="Picture 486">
                  <a:extLst>
                    <a:ext uri="{FF2B5EF4-FFF2-40B4-BE49-F238E27FC236}">
                      <a16:creationId xmlns:a16="http://schemas.microsoft.com/office/drawing/2014/main" id="{7A441B69-1E03-8444-8EBC-AD477AA6AD72}"/>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488" name="Picture 487">
                  <a:extLst>
                    <a:ext uri="{FF2B5EF4-FFF2-40B4-BE49-F238E27FC236}">
                      <a16:creationId xmlns:a16="http://schemas.microsoft.com/office/drawing/2014/main" id="{14BAF018-284F-E241-8F8C-1913A8746CCB}"/>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489" name="Picture 488">
                  <a:extLst>
                    <a:ext uri="{FF2B5EF4-FFF2-40B4-BE49-F238E27FC236}">
                      <a16:creationId xmlns:a16="http://schemas.microsoft.com/office/drawing/2014/main" id="{7616C306-39F8-1847-99F5-85CF0C4E3CF8}"/>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490" name="Picture 489">
                  <a:extLst>
                    <a:ext uri="{FF2B5EF4-FFF2-40B4-BE49-F238E27FC236}">
                      <a16:creationId xmlns:a16="http://schemas.microsoft.com/office/drawing/2014/main" id="{435D85BD-55FA-BF47-B3C5-31C48F3137C0}"/>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491" name="Picture 490">
                  <a:extLst>
                    <a:ext uri="{FF2B5EF4-FFF2-40B4-BE49-F238E27FC236}">
                      <a16:creationId xmlns:a16="http://schemas.microsoft.com/office/drawing/2014/main" id="{81582819-AF40-6C4C-A3BC-0CE40CDFDC94}"/>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492" name="Picture 491">
                  <a:extLst>
                    <a:ext uri="{FF2B5EF4-FFF2-40B4-BE49-F238E27FC236}">
                      <a16:creationId xmlns:a16="http://schemas.microsoft.com/office/drawing/2014/main" id="{E9F3B639-9CF3-AF4C-B313-86199EBFF55D}"/>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nvGrpSpPr>
              <p:cNvPr id="461" name="Group 460">
                <a:extLst>
                  <a:ext uri="{FF2B5EF4-FFF2-40B4-BE49-F238E27FC236}">
                    <a16:creationId xmlns:a16="http://schemas.microsoft.com/office/drawing/2014/main" id="{3151A065-3D81-4F48-8786-CBDBB0B6B646}"/>
                  </a:ext>
                </a:extLst>
              </p:cNvPr>
              <p:cNvGrpSpPr/>
              <p:nvPr/>
            </p:nvGrpSpPr>
            <p:grpSpPr>
              <a:xfrm>
                <a:off x="6930503" y="2113748"/>
                <a:ext cx="2008667" cy="170682"/>
                <a:chOff x="3715461" y="1275606"/>
                <a:chExt cx="4808633" cy="864096"/>
              </a:xfrm>
            </p:grpSpPr>
            <p:pic>
              <p:nvPicPr>
                <p:cNvPr id="473" name="Picture 472">
                  <a:extLst>
                    <a:ext uri="{FF2B5EF4-FFF2-40B4-BE49-F238E27FC236}">
                      <a16:creationId xmlns:a16="http://schemas.microsoft.com/office/drawing/2014/main" id="{8E795CB8-6AA4-AF46-83BA-B4C1E402B24F}"/>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474" name="Picture 473">
                  <a:extLst>
                    <a:ext uri="{FF2B5EF4-FFF2-40B4-BE49-F238E27FC236}">
                      <a16:creationId xmlns:a16="http://schemas.microsoft.com/office/drawing/2014/main" id="{0CCBF9E6-7DE2-314A-8402-CD4F6251E0AF}"/>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475" name="Picture 474">
                  <a:extLst>
                    <a:ext uri="{FF2B5EF4-FFF2-40B4-BE49-F238E27FC236}">
                      <a16:creationId xmlns:a16="http://schemas.microsoft.com/office/drawing/2014/main" id="{1C7C86AD-6CE7-4649-B763-6565572ECC27}"/>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476" name="Picture 475">
                  <a:extLst>
                    <a:ext uri="{FF2B5EF4-FFF2-40B4-BE49-F238E27FC236}">
                      <a16:creationId xmlns:a16="http://schemas.microsoft.com/office/drawing/2014/main" id="{7659F660-E30C-174B-896D-2CD7BC977F0C}"/>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477" name="Picture 476">
                  <a:extLst>
                    <a:ext uri="{FF2B5EF4-FFF2-40B4-BE49-F238E27FC236}">
                      <a16:creationId xmlns:a16="http://schemas.microsoft.com/office/drawing/2014/main" id="{45E395C4-2EF1-7845-BA42-503B1BA58978}"/>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478" name="Picture 477">
                  <a:extLst>
                    <a:ext uri="{FF2B5EF4-FFF2-40B4-BE49-F238E27FC236}">
                      <a16:creationId xmlns:a16="http://schemas.microsoft.com/office/drawing/2014/main" id="{443AE473-E0F3-6244-BED4-703E40463752}"/>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479" name="Picture 478">
                  <a:extLst>
                    <a:ext uri="{FF2B5EF4-FFF2-40B4-BE49-F238E27FC236}">
                      <a16:creationId xmlns:a16="http://schemas.microsoft.com/office/drawing/2014/main" id="{27028157-FFD8-1C4F-ADBF-CC8DCB8F1D20}"/>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480" name="Picture 479">
                  <a:extLst>
                    <a:ext uri="{FF2B5EF4-FFF2-40B4-BE49-F238E27FC236}">
                      <a16:creationId xmlns:a16="http://schemas.microsoft.com/office/drawing/2014/main" id="{A2E2F996-4289-804C-ADF9-FD2FDCFFC2BA}"/>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481" name="Picture 480">
                  <a:extLst>
                    <a:ext uri="{FF2B5EF4-FFF2-40B4-BE49-F238E27FC236}">
                      <a16:creationId xmlns:a16="http://schemas.microsoft.com/office/drawing/2014/main" id="{CE77C646-71C6-8E4D-9935-02EAD48FA6B3}"/>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482" name="Picture 481">
                  <a:extLst>
                    <a:ext uri="{FF2B5EF4-FFF2-40B4-BE49-F238E27FC236}">
                      <a16:creationId xmlns:a16="http://schemas.microsoft.com/office/drawing/2014/main" id="{273E2956-D375-034C-8E52-D85C29F792F2}"/>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nvGrpSpPr>
              <p:cNvPr id="462" name="Group 461">
                <a:extLst>
                  <a:ext uri="{FF2B5EF4-FFF2-40B4-BE49-F238E27FC236}">
                    <a16:creationId xmlns:a16="http://schemas.microsoft.com/office/drawing/2014/main" id="{ED307C88-DE88-BE49-9B6B-FA11F6D3A3C9}"/>
                  </a:ext>
                </a:extLst>
              </p:cNvPr>
              <p:cNvGrpSpPr/>
              <p:nvPr/>
            </p:nvGrpSpPr>
            <p:grpSpPr>
              <a:xfrm>
                <a:off x="6930503" y="1913909"/>
                <a:ext cx="2008667" cy="170682"/>
                <a:chOff x="3715461" y="1275606"/>
                <a:chExt cx="4808633" cy="864096"/>
              </a:xfrm>
            </p:grpSpPr>
            <p:pic>
              <p:nvPicPr>
                <p:cNvPr id="463" name="Picture 462">
                  <a:extLst>
                    <a:ext uri="{FF2B5EF4-FFF2-40B4-BE49-F238E27FC236}">
                      <a16:creationId xmlns:a16="http://schemas.microsoft.com/office/drawing/2014/main" id="{F151F93E-3E69-194D-B0DE-8376D98D8A2B}"/>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3715461" y="1275606"/>
                  <a:ext cx="385219" cy="864096"/>
                </a:xfrm>
                <a:prstGeom prst="rect">
                  <a:avLst/>
                </a:prstGeom>
              </p:spPr>
            </p:pic>
            <p:pic>
              <p:nvPicPr>
                <p:cNvPr id="464" name="Picture 463">
                  <a:extLst>
                    <a:ext uri="{FF2B5EF4-FFF2-40B4-BE49-F238E27FC236}">
                      <a16:creationId xmlns:a16="http://schemas.microsoft.com/office/drawing/2014/main" id="{AD550C47-8C1B-6F4C-B587-4EDDDF449F72}"/>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4208413" y="1275606"/>
                  <a:ext cx="382589" cy="864096"/>
                </a:xfrm>
                <a:prstGeom prst="rect">
                  <a:avLst/>
                </a:prstGeom>
              </p:spPr>
            </p:pic>
            <p:pic>
              <p:nvPicPr>
                <p:cNvPr id="465" name="Picture 464">
                  <a:extLst>
                    <a:ext uri="{FF2B5EF4-FFF2-40B4-BE49-F238E27FC236}">
                      <a16:creationId xmlns:a16="http://schemas.microsoft.com/office/drawing/2014/main" id="{AA278340-8988-BF42-AD62-246FBFE99298}"/>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4698735" y="1275606"/>
                  <a:ext cx="385219" cy="864096"/>
                </a:xfrm>
                <a:prstGeom prst="rect">
                  <a:avLst/>
                </a:prstGeom>
              </p:spPr>
            </p:pic>
            <p:pic>
              <p:nvPicPr>
                <p:cNvPr id="466" name="Picture 465">
                  <a:extLst>
                    <a:ext uri="{FF2B5EF4-FFF2-40B4-BE49-F238E27FC236}">
                      <a16:creationId xmlns:a16="http://schemas.microsoft.com/office/drawing/2014/main" id="{A85959BA-154C-D04C-B5DF-936E27029096}"/>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5191687" y="1275606"/>
                  <a:ext cx="382589" cy="864096"/>
                </a:xfrm>
                <a:prstGeom prst="rect">
                  <a:avLst/>
                </a:prstGeom>
              </p:spPr>
            </p:pic>
            <p:pic>
              <p:nvPicPr>
                <p:cNvPr id="467" name="Picture 466">
                  <a:extLst>
                    <a:ext uri="{FF2B5EF4-FFF2-40B4-BE49-F238E27FC236}">
                      <a16:creationId xmlns:a16="http://schemas.microsoft.com/office/drawing/2014/main" id="{30623007-A132-E24D-8ACE-C0C5C91676FF}"/>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5682009" y="1275606"/>
                  <a:ext cx="385219" cy="864096"/>
                </a:xfrm>
                <a:prstGeom prst="rect">
                  <a:avLst/>
                </a:prstGeom>
              </p:spPr>
            </p:pic>
            <p:pic>
              <p:nvPicPr>
                <p:cNvPr id="468" name="Picture 467">
                  <a:extLst>
                    <a:ext uri="{FF2B5EF4-FFF2-40B4-BE49-F238E27FC236}">
                      <a16:creationId xmlns:a16="http://schemas.microsoft.com/office/drawing/2014/main" id="{962A94F0-3BA5-164D-B905-99BE1A9EF8C6}"/>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174961" y="1275606"/>
                  <a:ext cx="382589" cy="864096"/>
                </a:xfrm>
                <a:prstGeom prst="rect">
                  <a:avLst/>
                </a:prstGeom>
              </p:spPr>
            </p:pic>
            <p:pic>
              <p:nvPicPr>
                <p:cNvPr id="469" name="Picture 468">
                  <a:extLst>
                    <a:ext uri="{FF2B5EF4-FFF2-40B4-BE49-F238E27FC236}">
                      <a16:creationId xmlns:a16="http://schemas.microsoft.com/office/drawing/2014/main" id="{F14CF0F2-23FC-674B-BFB7-C1AE00F25386}"/>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6665283" y="1275606"/>
                  <a:ext cx="385219" cy="864096"/>
                </a:xfrm>
                <a:prstGeom prst="rect">
                  <a:avLst/>
                </a:prstGeom>
              </p:spPr>
            </p:pic>
            <p:pic>
              <p:nvPicPr>
                <p:cNvPr id="470" name="Picture 469">
                  <a:extLst>
                    <a:ext uri="{FF2B5EF4-FFF2-40B4-BE49-F238E27FC236}">
                      <a16:creationId xmlns:a16="http://schemas.microsoft.com/office/drawing/2014/main" id="{419EF6D8-3E6A-F844-A8B8-C23318AFF7F6}"/>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158235" y="1275606"/>
                  <a:ext cx="382589" cy="864096"/>
                </a:xfrm>
                <a:prstGeom prst="rect">
                  <a:avLst/>
                </a:prstGeom>
              </p:spPr>
            </p:pic>
            <p:pic>
              <p:nvPicPr>
                <p:cNvPr id="471" name="Picture 470">
                  <a:extLst>
                    <a:ext uri="{FF2B5EF4-FFF2-40B4-BE49-F238E27FC236}">
                      <a16:creationId xmlns:a16="http://schemas.microsoft.com/office/drawing/2014/main" id="{16E5D777-30EF-0F4B-A6EE-819C65B670C0}"/>
                    </a:ext>
                  </a:extLst>
                </p:cNvPr>
                <p:cNvPicPr>
                  <a:picLocks noChangeAspect="1"/>
                </p:cNvPicPr>
                <p:nvPr/>
              </p:nvPicPr>
              <p:blipFill rotWithShape="1">
                <a:blip r:embed="rId2" cstate="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7648557" y="1275606"/>
                  <a:ext cx="385219" cy="864096"/>
                </a:xfrm>
                <a:prstGeom prst="rect">
                  <a:avLst/>
                </a:prstGeom>
              </p:spPr>
            </p:pic>
            <p:pic>
              <p:nvPicPr>
                <p:cNvPr id="472" name="Picture 471">
                  <a:extLst>
                    <a:ext uri="{FF2B5EF4-FFF2-40B4-BE49-F238E27FC236}">
                      <a16:creationId xmlns:a16="http://schemas.microsoft.com/office/drawing/2014/main" id="{C34E244F-179C-5840-944C-8ED7FA620BC4}"/>
                    </a:ext>
                  </a:extLst>
                </p:cNvPr>
                <p:cNvPicPr>
                  <a:picLocks noChangeAspect="1"/>
                </p:cNvPicPr>
                <p:nvPr/>
              </p:nvPicPr>
              <p:blipFill rotWithShape="1">
                <a:blip r:embed="rId3" cstate="hqprint">
                  <a:clrChange>
                    <a:clrFrom>
                      <a:srgbClr val="000000"/>
                    </a:clrFrom>
                    <a:clrTo>
                      <a:srgbClr val="000000">
                        <a:alpha val="0"/>
                      </a:srgbClr>
                    </a:clrTo>
                  </a:clrChange>
                  <a:duotone>
                    <a:prstClr val="black"/>
                    <a:schemeClr val="accent1">
                      <a:tint val="45000"/>
                      <a:satMod val="400000"/>
                    </a:schemeClr>
                  </a:duotone>
                  <a:extLst>
                    <a:ext uri="{28A0092B-C50C-407E-A947-70E740481C1C}">
                      <a14:useLocalDpi xmlns:a14="http://schemas.microsoft.com/office/drawing/2010/main"/>
                    </a:ext>
                  </a:extLst>
                </a:blip>
                <a:srcRect/>
                <a:stretch/>
              </p:blipFill>
              <p:spPr>
                <a:xfrm>
                  <a:off x="8141505" y="1275606"/>
                  <a:ext cx="382589" cy="864096"/>
                </a:xfrm>
                <a:prstGeom prst="rect">
                  <a:avLst/>
                </a:prstGeom>
              </p:spPr>
            </p:pic>
          </p:grpSp>
        </p:grpSp>
        <p:sp>
          <p:nvSpPr>
            <p:cNvPr id="563" name="TextBox 562">
              <a:extLst>
                <a:ext uri="{FF2B5EF4-FFF2-40B4-BE49-F238E27FC236}">
                  <a16:creationId xmlns:a16="http://schemas.microsoft.com/office/drawing/2014/main" id="{497E6E31-C88F-FD4D-937D-42D676257A38}"/>
                </a:ext>
              </a:extLst>
            </p:cNvPr>
            <p:cNvSpPr txBox="1"/>
            <p:nvPr/>
          </p:nvSpPr>
          <p:spPr>
            <a:xfrm>
              <a:off x="9359133" y="5527678"/>
              <a:ext cx="1511953" cy="646331"/>
            </a:xfrm>
            <a:prstGeom prst="rect">
              <a:avLst/>
            </a:prstGeom>
            <a:solidFill>
              <a:srgbClr val="000000">
                <a:alpha val="69804"/>
              </a:srgbClr>
            </a:solidFill>
          </p:spPr>
          <p:txBody>
            <a:bodyPr wrap="none" rtlCol="0">
              <a:spAutoFit/>
            </a:bodyPr>
            <a:lstStyle/>
            <a:p>
              <a:pPr algn="ctr"/>
              <a:r>
                <a:rPr lang="en-GB" sz="3600" dirty="0">
                  <a:latin typeface="Segoe UI" panose="020B0502040204020203" pitchFamily="34" charset="0"/>
                  <a:cs typeface="Segoe UI" panose="020B0502040204020203" pitchFamily="34" charset="0"/>
                </a:rPr>
                <a:t>Happy</a:t>
              </a:r>
              <a:endParaRPr lang="en-GB" sz="2400" dirty="0">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2290140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picture containing holding, drawing, red&#10;&#10;Description automatically generated">
            <a:extLst>
              <a:ext uri="{FF2B5EF4-FFF2-40B4-BE49-F238E27FC236}">
                <a16:creationId xmlns:a16="http://schemas.microsoft.com/office/drawing/2014/main" id="{CB7B9161-18F9-1C4A-9E73-AFA33DA1317B}"/>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15746" y="6144322"/>
            <a:ext cx="4333952" cy="713678"/>
          </a:xfrm>
          <a:prstGeom prst="rect">
            <a:avLst/>
          </a:prstGeom>
        </p:spPr>
      </p:pic>
      <p:sp>
        <p:nvSpPr>
          <p:cNvPr id="3" name="TextBox 2">
            <a:extLst>
              <a:ext uri="{FF2B5EF4-FFF2-40B4-BE49-F238E27FC236}">
                <a16:creationId xmlns:a16="http://schemas.microsoft.com/office/drawing/2014/main" id="{491974D4-24EC-4534-8690-E2D0FCA21BFB}"/>
              </a:ext>
            </a:extLst>
          </p:cNvPr>
          <p:cNvSpPr txBox="1"/>
          <p:nvPr/>
        </p:nvSpPr>
        <p:spPr>
          <a:xfrm>
            <a:off x="636495" y="2294964"/>
            <a:ext cx="10112187"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2000" dirty="0">
                <a:latin typeface="Segoe UI Light"/>
                <a:cs typeface="Segoe UI"/>
              </a:rPr>
              <a:t>The Partnership includes the Local Authority, the NHS, the Police, the Voluntary Sector, the Children’s Trust and children and young people themselves </a:t>
            </a:r>
            <a:endParaRPr lang="en-US" sz="2000" dirty="0">
              <a:latin typeface="Calibri" panose="020F0502020204030204"/>
              <a:cs typeface="Calibri"/>
            </a:endParaRPr>
          </a:p>
          <a:p>
            <a:pPr marL="342900" indent="-342900">
              <a:buFont typeface="Arial"/>
              <a:buChar char="•"/>
            </a:pPr>
            <a:endParaRPr lang="en-GB" sz="2000" dirty="0">
              <a:latin typeface="Segoe UI Light"/>
              <a:cs typeface="Segoe UI"/>
            </a:endParaRPr>
          </a:p>
          <a:p>
            <a:pPr marL="342900" indent="-342900">
              <a:buFont typeface="Arial"/>
              <a:buChar char="•"/>
            </a:pPr>
            <a:r>
              <a:rPr lang="en-GB" sz="2000" dirty="0">
                <a:latin typeface="Segoe UI Light"/>
                <a:cs typeface="Segoe UI"/>
              </a:rPr>
              <a:t>£56m investment from Birmingham City Council over 5 years</a:t>
            </a:r>
            <a:br>
              <a:rPr lang="en-GB" sz="2000" dirty="0">
                <a:latin typeface="Segoe UI Light"/>
                <a:cs typeface="Segoe UI"/>
              </a:rPr>
            </a:br>
            <a:endParaRPr lang="en-US" sz="2000">
              <a:latin typeface="Calibri" panose="020F0502020204030204"/>
              <a:cs typeface="Calibri"/>
            </a:endParaRPr>
          </a:p>
          <a:p>
            <a:pPr marL="342900" indent="-342900">
              <a:buFont typeface="Arial"/>
              <a:buChar char="•"/>
            </a:pPr>
            <a:r>
              <a:rPr lang="en-GB" sz="2000" dirty="0">
                <a:latin typeface="Segoe UI Light"/>
                <a:cs typeface="Segoe UI"/>
              </a:rPr>
              <a:t>Collaborating with our collective resources, expertise and experience we are determined to offer, brighter futures and opportunity for all within a safe and healthy city</a:t>
            </a:r>
            <a:br>
              <a:rPr lang="en-GB" sz="2000" dirty="0">
                <a:latin typeface="Segoe UI Light"/>
                <a:cs typeface="Segoe UI"/>
              </a:rPr>
            </a:br>
            <a:endParaRPr lang="en-GB" sz="2000" dirty="0">
              <a:cs typeface="Calibri"/>
            </a:endParaRPr>
          </a:p>
        </p:txBody>
      </p:sp>
      <p:sp>
        <p:nvSpPr>
          <p:cNvPr id="8" name="TextBox 7">
            <a:extLst>
              <a:ext uri="{FF2B5EF4-FFF2-40B4-BE49-F238E27FC236}">
                <a16:creationId xmlns:a16="http://schemas.microsoft.com/office/drawing/2014/main" id="{AA11828C-6F41-4FA4-8C41-60F3D6B7D8C4}"/>
              </a:ext>
            </a:extLst>
          </p:cNvPr>
          <p:cNvSpPr txBox="1"/>
          <p:nvPr/>
        </p:nvSpPr>
        <p:spPr>
          <a:xfrm>
            <a:off x="787774" y="993962"/>
            <a:ext cx="102735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latin typeface="Segoe UI Light"/>
                <a:cs typeface="Segoe UI Light"/>
              </a:rPr>
              <a:t>Who are we?</a:t>
            </a:r>
          </a:p>
        </p:txBody>
      </p:sp>
      <p:pic>
        <p:nvPicPr>
          <p:cNvPr id="2" name="Picture 7" descr="A picture containing logo&#10;&#10;Description automatically generated">
            <a:extLst>
              <a:ext uri="{FF2B5EF4-FFF2-40B4-BE49-F238E27FC236}">
                <a16:creationId xmlns:a16="http://schemas.microsoft.com/office/drawing/2014/main" id="{4D6066F4-1CF1-4DB1-BA0B-38A9ACB94E6F}"/>
              </a:ext>
            </a:extLst>
          </p:cNvPr>
          <p:cNvPicPr>
            <a:picLocks noChangeAspect="1"/>
          </p:cNvPicPr>
          <p:nvPr/>
        </p:nvPicPr>
        <p:blipFill>
          <a:blip r:embed="rId3"/>
          <a:stretch>
            <a:fillRect/>
          </a:stretch>
        </p:blipFill>
        <p:spPr>
          <a:xfrm>
            <a:off x="4670609" y="6423102"/>
            <a:ext cx="6427697" cy="305015"/>
          </a:xfrm>
          <a:prstGeom prst="rect">
            <a:avLst/>
          </a:prstGeom>
        </p:spPr>
      </p:pic>
    </p:spTree>
    <p:extLst>
      <p:ext uri="{BB962C8B-B14F-4D97-AF65-F5344CB8AC3E}">
        <p14:creationId xmlns:p14="http://schemas.microsoft.com/office/powerpoint/2010/main" val="328653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picture containing holding, drawing, red&#10;&#10;Description automatically generated">
            <a:extLst>
              <a:ext uri="{FF2B5EF4-FFF2-40B4-BE49-F238E27FC236}">
                <a16:creationId xmlns:a16="http://schemas.microsoft.com/office/drawing/2014/main" id="{CB7B9161-18F9-1C4A-9E73-AFA33DA1317B}"/>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15746" y="6144322"/>
            <a:ext cx="4333952" cy="713678"/>
          </a:xfrm>
          <a:prstGeom prst="rect">
            <a:avLst/>
          </a:prstGeom>
        </p:spPr>
      </p:pic>
      <p:sp>
        <p:nvSpPr>
          <p:cNvPr id="3" name="TextBox 2">
            <a:extLst>
              <a:ext uri="{FF2B5EF4-FFF2-40B4-BE49-F238E27FC236}">
                <a16:creationId xmlns:a16="http://schemas.microsoft.com/office/drawing/2014/main" id="{491974D4-24EC-4534-8690-E2D0FCA21BFB}"/>
              </a:ext>
            </a:extLst>
          </p:cNvPr>
          <p:cNvSpPr txBox="1"/>
          <p:nvPr/>
        </p:nvSpPr>
        <p:spPr>
          <a:xfrm>
            <a:off x="618566" y="2223246"/>
            <a:ext cx="10112187"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GB" sz="2000" dirty="0">
                <a:latin typeface="Segoe UI Light"/>
                <a:cs typeface="Segoe UI"/>
              </a:rPr>
              <a:t>To improve the opportunities and outcomes for young people and families in Birmingham</a:t>
            </a:r>
          </a:p>
          <a:p>
            <a:endParaRPr lang="en-GB" sz="2000" dirty="0">
              <a:latin typeface="Segoe UI Light"/>
              <a:cs typeface="Segoe UI"/>
            </a:endParaRPr>
          </a:p>
          <a:p>
            <a:pPr marL="342900" indent="-342900">
              <a:buFont typeface="Arial"/>
              <a:buChar char="•"/>
            </a:pPr>
            <a:r>
              <a:rPr lang="en-GB" sz="2000" dirty="0">
                <a:latin typeface="Segoe UI Light"/>
                <a:cs typeface="Segoe UI"/>
              </a:rPr>
              <a:t>Working with local teams who know their community</a:t>
            </a:r>
            <a:br>
              <a:rPr lang="en-GB" sz="2000" dirty="0">
                <a:latin typeface="Segoe UI Light"/>
                <a:cs typeface="Segoe UI"/>
              </a:rPr>
            </a:br>
            <a:endParaRPr lang="en-GB" sz="2000" dirty="0">
              <a:latin typeface="Segoe UI Light"/>
              <a:cs typeface="Segoe UI"/>
            </a:endParaRPr>
          </a:p>
          <a:p>
            <a:pPr marL="342900" indent="-342900">
              <a:buFont typeface="Arial"/>
              <a:buChar char="•"/>
            </a:pPr>
            <a:r>
              <a:rPr lang="en-GB" sz="2000" dirty="0">
                <a:latin typeface="Segoe UI Light"/>
                <a:cs typeface="Segoe UI"/>
              </a:rPr>
              <a:t>Focusing on Early Help, improving access to support for Mental Health and Autism </a:t>
            </a:r>
            <a:br>
              <a:rPr lang="en-GB" sz="2000" dirty="0">
                <a:latin typeface="Segoe UI Light"/>
                <a:cs typeface="Segoe UI"/>
              </a:rPr>
            </a:br>
            <a:endParaRPr lang="en-GB" sz="2000">
              <a:latin typeface="Calibri" panose="020F0502020204030204"/>
              <a:cs typeface="Calibri" panose="020F0502020204030204"/>
            </a:endParaRPr>
          </a:p>
          <a:p>
            <a:pPr marL="342900" indent="-342900">
              <a:buFont typeface="Arial"/>
              <a:buChar char="•"/>
            </a:pPr>
            <a:r>
              <a:rPr lang="en-GB" sz="2000" dirty="0">
                <a:latin typeface="Segoe UI Light"/>
                <a:cs typeface="Segoe UI"/>
              </a:rPr>
              <a:t>Influencing a culture and system change that will help to allow every child to flourish in a child friendly city</a:t>
            </a:r>
            <a:r>
              <a:rPr lang="en-GB" sz="2000" dirty="0">
                <a:latin typeface="Segoe UI Light"/>
                <a:cs typeface="Calibri"/>
              </a:rPr>
              <a:t> </a:t>
            </a:r>
            <a:endParaRPr lang="en-GB" sz="2000" dirty="0">
              <a:cs typeface="Calibri"/>
            </a:endParaRPr>
          </a:p>
        </p:txBody>
      </p:sp>
      <p:sp>
        <p:nvSpPr>
          <p:cNvPr id="8" name="TextBox 7">
            <a:extLst>
              <a:ext uri="{FF2B5EF4-FFF2-40B4-BE49-F238E27FC236}">
                <a16:creationId xmlns:a16="http://schemas.microsoft.com/office/drawing/2014/main" id="{AA11828C-6F41-4FA4-8C41-60F3D6B7D8C4}"/>
              </a:ext>
            </a:extLst>
          </p:cNvPr>
          <p:cNvSpPr txBox="1"/>
          <p:nvPr/>
        </p:nvSpPr>
        <p:spPr>
          <a:xfrm>
            <a:off x="787774" y="993962"/>
            <a:ext cx="1027355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latin typeface="Segoe UI Light"/>
                <a:cs typeface="Segoe UI Light"/>
              </a:rPr>
              <a:t>Mission</a:t>
            </a:r>
            <a:endParaRPr lang="en-US" dirty="0"/>
          </a:p>
        </p:txBody>
      </p:sp>
      <p:pic>
        <p:nvPicPr>
          <p:cNvPr id="2" name="Picture 7" descr="A picture containing logo&#10;&#10;Description automatically generated">
            <a:extLst>
              <a:ext uri="{FF2B5EF4-FFF2-40B4-BE49-F238E27FC236}">
                <a16:creationId xmlns:a16="http://schemas.microsoft.com/office/drawing/2014/main" id="{28FBF1C0-DEAA-4C30-8244-077044270200}"/>
              </a:ext>
            </a:extLst>
          </p:cNvPr>
          <p:cNvPicPr>
            <a:picLocks noChangeAspect="1"/>
          </p:cNvPicPr>
          <p:nvPr/>
        </p:nvPicPr>
        <p:blipFill>
          <a:blip r:embed="rId3"/>
          <a:stretch>
            <a:fillRect/>
          </a:stretch>
        </p:blipFill>
        <p:spPr>
          <a:xfrm>
            <a:off x="4670609" y="6423102"/>
            <a:ext cx="6427697" cy="305015"/>
          </a:xfrm>
          <a:prstGeom prst="rect">
            <a:avLst/>
          </a:prstGeom>
        </p:spPr>
      </p:pic>
    </p:spTree>
    <p:extLst>
      <p:ext uri="{BB962C8B-B14F-4D97-AF65-F5344CB8AC3E}">
        <p14:creationId xmlns:p14="http://schemas.microsoft.com/office/powerpoint/2010/main" val="1995959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846AD-6166-EB4B-8548-94C5359AB4EB}"/>
              </a:ext>
            </a:extLst>
          </p:cNvPr>
          <p:cNvSpPr>
            <a:spLocks noGrp="1"/>
          </p:cNvSpPr>
          <p:nvPr>
            <p:ph type="title"/>
          </p:nvPr>
        </p:nvSpPr>
        <p:spPr/>
        <p:txBody>
          <a:bodyPr/>
          <a:lstStyle/>
          <a:p>
            <a:r>
              <a:rPr lang="en-GB" dirty="0">
                <a:solidFill>
                  <a:schemeClr val="bg1"/>
                </a:solidFill>
                <a:latin typeface="Segoe UI Light"/>
                <a:cs typeface="Segoe UI Light"/>
              </a:rPr>
              <a:t>How can we all contribute to Early Help?</a:t>
            </a:r>
          </a:p>
        </p:txBody>
      </p:sp>
      <p:sp>
        <p:nvSpPr>
          <p:cNvPr id="3" name="Content Placeholder 2">
            <a:extLst>
              <a:ext uri="{FF2B5EF4-FFF2-40B4-BE49-F238E27FC236}">
                <a16:creationId xmlns:a16="http://schemas.microsoft.com/office/drawing/2014/main" id="{8067CEB3-C479-DB44-A430-F46B5CB278B5}"/>
              </a:ext>
            </a:extLst>
          </p:cNvPr>
          <p:cNvSpPr>
            <a:spLocks noGrp="1"/>
          </p:cNvSpPr>
          <p:nvPr>
            <p:ph sz="half" idx="1"/>
          </p:nvPr>
        </p:nvSpPr>
        <p:spPr>
          <a:xfrm>
            <a:off x="838200" y="1825625"/>
            <a:ext cx="5181600" cy="4522012"/>
          </a:xfrm>
        </p:spPr>
        <p:txBody>
          <a:bodyPr vert="horz" lIns="91440" tIns="45720" rIns="91440" bIns="45720" rtlCol="0" anchor="t">
            <a:normAutofit/>
          </a:bodyPr>
          <a:lstStyle/>
          <a:p>
            <a:pPr marL="0" indent="0">
              <a:buNone/>
            </a:pPr>
            <a:r>
              <a:rPr lang="en-GB" sz="1600" dirty="0">
                <a:solidFill>
                  <a:schemeClr val="bg1"/>
                </a:solidFill>
                <a:latin typeface="Segoe UI Light"/>
                <a:cs typeface="Segoe UI"/>
              </a:rPr>
              <a:t>The changes we want to make will only work if we all take action.  There are thousands of small things we need to improve, but we’ve picked out seven for now:</a:t>
            </a:r>
            <a:endParaRPr lang="en-GB">
              <a:solidFill>
                <a:schemeClr val="bg1"/>
              </a:solidFill>
              <a:latin typeface="Segoe UI Light"/>
            </a:endParaRPr>
          </a:p>
          <a:p>
            <a:pPr marL="457200" indent="-457200">
              <a:buFont typeface="+mj-lt"/>
              <a:buAutoNum type="arabicPeriod"/>
            </a:pPr>
            <a:r>
              <a:rPr lang="en-GB" sz="1600" b="1" dirty="0">
                <a:solidFill>
                  <a:schemeClr val="bg1"/>
                </a:solidFill>
                <a:latin typeface="Segoe UI Light"/>
                <a:cs typeface="Segoe UI"/>
              </a:rPr>
              <a:t>Early help is everyone’s business </a:t>
            </a:r>
            <a:r>
              <a:rPr lang="en-GB" sz="1600" dirty="0">
                <a:solidFill>
                  <a:schemeClr val="bg1"/>
                </a:solidFill>
                <a:latin typeface="Segoe UI Light"/>
                <a:cs typeface="Segoe UI"/>
              </a:rPr>
              <a:t>(</a:t>
            </a:r>
            <a:r>
              <a:rPr lang="en-GB" sz="1600" dirty="0" err="1">
                <a:solidFill>
                  <a:schemeClr val="bg1"/>
                </a:solidFill>
                <a:latin typeface="Segoe UI Light"/>
                <a:cs typeface="Segoe UI"/>
              </a:rPr>
              <a:t>inc</a:t>
            </a:r>
            <a:r>
              <a:rPr lang="en-GB" sz="1600" dirty="0">
                <a:solidFill>
                  <a:schemeClr val="bg1"/>
                </a:solidFill>
                <a:latin typeface="Segoe UI Light"/>
                <a:cs typeface="Segoe UI"/>
              </a:rPr>
              <a:t> teachers, police, health visitors, therapists, GPs, housing), and the responsibility of all professionals.  </a:t>
            </a:r>
            <a:br>
              <a:rPr lang="en-GB" sz="1600" dirty="0">
                <a:latin typeface="Segoe UI Light"/>
                <a:cs typeface="Segoe UI"/>
              </a:rPr>
            </a:br>
            <a:r>
              <a:rPr lang="en-GB" sz="1600" dirty="0">
                <a:solidFill>
                  <a:schemeClr val="bg1"/>
                </a:solidFill>
                <a:latin typeface="Segoe UI Light"/>
                <a:cs typeface="Segoe UI"/>
              </a:rPr>
              <a:t>Our shared culture is to be curious and consider the whole needs of the family, act straight-away to improve outcomes, and connect to other professionals if needs are complex.</a:t>
            </a:r>
          </a:p>
          <a:p>
            <a:pPr marL="457200" indent="-457200">
              <a:buFont typeface="+mj-lt"/>
              <a:buAutoNum type="arabicPeriod"/>
            </a:pPr>
            <a:r>
              <a:rPr lang="en-GB" sz="1600" dirty="0">
                <a:solidFill>
                  <a:schemeClr val="bg1"/>
                </a:solidFill>
                <a:latin typeface="Segoe UI Light"/>
                <a:cs typeface="Segoe UI"/>
              </a:rPr>
              <a:t>We will all (well nearly all) </a:t>
            </a:r>
            <a:r>
              <a:rPr lang="en-GB" sz="1600" b="1" dirty="0">
                <a:solidFill>
                  <a:schemeClr val="bg1"/>
                </a:solidFill>
                <a:latin typeface="Segoe UI Light"/>
                <a:cs typeface="Segoe UI"/>
              </a:rPr>
              <a:t>work in localities</a:t>
            </a:r>
            <a:r>
              <a:rPr lang="en-GB" sz="1600" dirty="0">
                <a:solidFill>
                  <a:schemeClr val="bg1"/>
                </a:solidFill>
                <a:latin typeface="Segoe UI Light"/>
                <a:cs typeface="Segoe UI"/>
              </a:rPr>
              <a:t>, so we can get to know the community, build relationships with other professionals, and understand local resources that help families.</a:t>
            </a:r>
          </a:p>
          <a:p>
            <a:pPr marL="457200" indent="-457200">
              <a:buFont typeface="+mj-lt"/>
              <a:buAutoNum type="arabicPeriod"/>
            </a:pPr>
            <a:r>
              <a:rPr lang="en-GB" sz="1600" b="1" dirty="0">
                <a:solidFill>
                  <a:schemeClr val="bg1"/>
                </a:solidFill>
                <a:latin typeface="Segoe UI Light"/>
                <a:cs typeface="Segoe UI"/>
              </a:rPr>
              <a:t>No more referrals</a:t>
            </a:r>
            <a:r>
              <a:rPr lang="en-GB" sz="1600" dirty="0">
                <a:solidFill>
                  <a:schemeClr val="bg1"/>
                </a:solidFill>
                <a:latin typeface="Segoe UI Light"/>
                <a:cs typeface="Segoe UI"/>
              </a:rPr>
              <a:t>.  As professionals we connect around families and maintain the relationship, even if a family’s needs go up or down.</a:t>
            </a:r>
          </a:p>
        </p:txBody>
      </p:sp>
      <p:sp>
        <p:nvSpPr>
          <p:cNvPr id="4" name="Content Placeholder 3">
            <a:extLst>
              <a:ext uri="{FF2B5EF4-FFF2-40B4-BE49-F238E27FC236}">
                <a16:creationId xmlns:a16="http://schemas.microsoft.com/office/drawing/2014/main" id="{4EE7CA2C-745F-D34E-A3E3-1A78E86DC5BD}"/>
              </a:ext>
            </a:extLst>
          </p:cNvPr>
          <p:cNvSpPr>
            <a:spLocks noGrp="1"/>
          </p:cNvSpPr>
          <p:nvPr>
            <p:ph sz="half" idx="2"/>
          </p:nvPr>
        </p:nvSpPr>
        <p:spPr/>
        <p:txBody>
          <a:bodyPr vert="horz" lIns="91440" tIns="45720" rIns="91440" bIns="45720" rtlCol="0" anchor="t">
            <a:normAutofit/>
          </a:bodyPr>
          <a:lstStyle/>
          <a:p>
            <a:pPr marL="457200" indent="-457200">
              <a:buFont typeface="+mj-lt"/>
              <a:buAutoNum type="arabicPeriod" startAt="4"/>
            </a:pPr>
            <a:r>
              <a:rPr lang="en-GB" sz="1600" dirty="0">
                <a:solidFill>
                  <a:schemeClr val="bg1"/>
                </a:solidFill>
                <a:latin typeface="Segoe UI Light"/>
                <a:cs typeface="Segoe UI"/>
              </a:rPr>
              <a:t>We are creating </a:t>
            </a:r>
            <a:r>
              <a:rPr lang="en-GB" sz="1600" b="1" dirty="0">
                <a:solidFill>
                  <a:schemeClr val="bg1"/>
                </a:solidFill>
                <a:latin typeface="Segoe UI Light"/>
                <a:cs typeface="Segoe UI"/>
              </a:rPr>
              <a:t>teams around schools, nurseries and further education</a:t>
            </a:r>
            <a:r>
              <a:rPr lang="en-GB" sz="1600" dirty="0">
                <a:solidFill>
                  <a:schemeClr val="bg1"/>
                </a:solidFill>
                <a:latin typeface="Segoe UI Light"/>
                <a:cs typeface="Segoe UI"/>
              </a:rPr>
              <a:t>, with named professionals such as from social care and mental health.  So teachers have someone to call and talk over a family’s needs.</a:t>
            </a:r>
          </a:p>
          <a:p>
            <a:pPr marL="457200" indent="-457200">
              <a:buFont typeface="+mj-lt"/>
              <a:buAutoNum type="arabicPeriod" startAt="4"/>
            </a:pPr>
            <a:r>
              <a:rPr lang="en-GB" sz="1600" dirty="0">
                <a:solidFill>
                  <a:schemeClr val="bg1"/>
                </a:solidFill>
                <a:latin typeface="Segoe UI Light"/>
                <a:cs typeface="Segoe UI"/>
              </a:rPr>
              <a:t>We are building </a:t>
            </a:r>
            <a:r>
              <a:rPr lang="en-GB" sz="1600" b="1" dirty="0">
                <a:solidFill>
                  <a:schemeClr val="bg1"/>
                </a:solidFill>
                <a:latin typeface="Segoe UI Light"/>
                <a:cs typeface="Segoe UI"/>
              </a:rPr>
              <a:t>capacity and more support in the community, faith and voluntary sectors </a:t>
            </a:r>
            <a:r>
              <a:rPr lang="en-GB" sz="1600" dirty="0">
                <a:solidFill>
                  <a:schemeClr val="bg1"/>
                </a:solidFill>
                <a:latin typeface="Segoe UI Light"/>
                <a:cs typeface="Segoe UI"/>
              </a:rPr>
              <a:t>– and connect the most vulnerable families to this new capacity.  Each outcome plan will have something from the community to help them.</a:t>
            </a:r>
          </a:p>
          <a:p>
            <a:pPr marL="457200" indent="-457200">
              <a:buFont typeface="+mj-lt"/>
              <a:buAutoNum type="arabicPeriod" startAt="4"/>
            </a:pPr>
            <a:r>
              <a:rPr lang="en-GB" sz="1600" dirty="0">
                <a:solidFill>
                  <a:schemeClr val="bg1"/>
                </a:solidFill>
                <a:latin typeface="Segoe UI Light"/>
                <a:cs typeface="Segoe UI"/>
              </a:rPr>
              <a:t>There will be a </a:t>
            </a:r>
            <a:r>
              <a:rPr lang="en-GB" sz="1600" b="1" dirty="0">
                <a:solidFill>
                  <a:schemeClr val="bg1"/>
                </a:solidFill>
                <a:latin typeface="Segoe UI Light"/>
                <a:cs typeface="Segoe UI"/>
              </a:rPr>
              <a:t>shared case management </a:t>
            </a:r>
            <a:r>
              <a:rPr lang="en-GB" sz="1600" dirty="0">
                <a:solidFill>
                  <a:schemeClr val="bg1"/>
                </a:solidFill>
                <a:latin typeface="Segoe UI Light"/>
                <a:cs typeface="Segoe UI"/>
              </a:rPr>
              <a:t>system that connects all professionals supporting early help, so families tell their story once, we share data and connect around families.</a:t>
            </a:r>
          </a:p>
          <a:p>
            <a:pPr marL="457200" indent="-457200">
              <a:buFont typeface="+mj-lt"/>
              <a:buAutoNum type="arabicPeriod" startAt="4"/>
            </a:pPr>
            <a:r>
              <a:rPr lang="en-GB" sz="1600" dirty="0">
                <a:solidFill>
                  <a:schemeClr val="bg1"/>
                </a:solidFill>
                <a:latin typeface="Segoe UI Light"/>
                <a:cs typeface="Segoe UI"/>
              </a:rPr>
              <a:t>Significantly </a:t>
            </a:r>
            <a:r>
              <a:rPr lang="en-GB" sz="1600" b="1" dirty="0">
                <a:solidFill>
                  <a:schemeClr val="bg1"/>
                </a:solidFill>
                <a:latin typeface="Segoe UI Light"/>
                <a:cs typeface="Segoe UI"/>
              </a:rPr>
              <a:t>increasing the amount of early help </a:t>
            </a:r>
            <a:r>
              <a:rPr lang="en-GB" sz="1600" dirty="0">
                <a:solidFill>
                  <a:schemeClr val="bg1"/>
                </a:solidFill>
                <a:latin typeface="Segoe UI Light"/>
                <a:cs typeface="Segoe UI"/>
              </a:rPr>
              <a:t>support that families can access, from their community, through education settings and online</a:t>
            </a:r>
          </a:p>
        </p:txBody>
      </p:sp>
      <p:pic>
        <p:nvPicPr>
          <p:cNvPr id="6" name="Content Placeholder 3" descr="A picture containing holding, drawing, red&#10;&#10;Description automatically generated">
            <a:extLst>
              <a:ext uri="{FF2B5EF4-FFF2-40B4-BE49-F238E27FC236}">
                <a16:creationId xmlns:a16="http://schemas.microsoft.com/office/drawing/2014/main" id="{129A3BC5-FFA4-4875-8D90-E666D7CDCB8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15746" y="6144322"/>
            <a:ext cx="4333952" cy="713678"/>
          </a:xfrm>
          <a:prstGeom prst="rect">
            <a:avLst/>
          </a:prstGeom>
        </p:spPr>
      </p:pic>
    </p:spTree>
    <p:extLst>
      <p:ext uri="{BB962C8B-B14F-4D97-AF65-F5344CB8AC3E}">
        <p14:creationId xmlns:p14="http://schemas.microsoft.com/office/powerpoint/2010/main" val="1247739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7C8AC-AA8C-7043-B465-9E5A248F2E45}"/>
              </a:ext>
            </a:extLst>
          </p:cNvPr>
          <p:cNvSpPr>
            <a:spLocks noGrp="1"/>
          </p:cNvSpPr>
          <p:nvPr>
            <p:ph type="title"/>
          </p:nvPr>
        </p:nvSpPr>
        <p:spPr>
          <a:xfrm>
            <a:off x="632011" y="1065466"/>
            <a:ext cx="10515600" cy="920217"/>
          </a:xfrm>
        </p:spPr>
        <p:txBody>
          <a:bodyPr>
            <a:normAutofit fontScale="90000"/>
          </a:bodyPr>
          <a:lstStyle/>
          <a:p>
            <a:r>
              <a:rPr lang="en-US" b="1" dirty="0">
                <a:latin typeface="Segoe UI Light"/>
                <a:cs typeface="Calibri Light"/>
              </a:rPr>
              <a:t>Projects</a:t>
            </a:r>
            <a:br>
              <a:rPr lang="en-US" dirty="0">
                <a:solidFill>
                  <a:schemeClr val="bg1"/>
                </a:solidFill>
                <a:cs typeface="Calibri Light"/>
              </a:rPr>
            </a:br>
            <a:endParaRPr lang="en-US" dirty="0">
              <a:cs typeface="Calibri Light"/>
            </a:endParaRPr>
          </a:p>
        </p:txBody>
      </p:sp>
      <p:pic>
        <p:nvPicPr>
          <p:cNvPr id="4" name="Content Placeholder 3" descr="A picture containing holding, drawing, red&#10;&#10;Description automatically generated">
            <a:extLst>
              <a:ext uri="{FF2B5EF4-FFF2-40B4-BE49-F238E27FC236}">
                <a16:creationId xmlns:a16="http://schemas.microsoft.com/office/drawing/2014/main" id="{CB7B9161-18F9-1C4A-9E73-AFA33DA1317B}"/>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15746" y="6144322"/>
            <a:ext cx="4333952" cy="713678"/>
          </a:xfrm>
          <a:prstGeom prst="rect">
            <a:avLst/>
          </a:prstGeom>
        </p:spPr>
      </p:pic>
      <p:pic>
        <p:nvPicPr>
          <p:cNvPr id="6" name="Picture 5">
            <a:extLst>
              <a:ext uri="{FF2B5EF4-FFF2-40B4-BE49-F238E27FC236}">
                <a16:creationId xmlns:a16="http://schemas.microsoft.com/office/drawing/2014/main" id="{2B9EC018-D9CD-A349-BC05-A4132C9EA36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9698" y="6348443"/>
            <a:ext cx="6565265" cy="305435"/>
          </a:xfrm>
          <a:prstGeom prst="rect">
            <a:avLst/>
          </a:prstGeom>
          <a:noFill/>
          <a:ln>
            <a:noFill/>
          </a:ln>
        </p:spPr>
      </p:pic>
      <p:sp>
        <p:nvSpPr>
          <p:cNvPr id="3" name="TextBox 2">
            <a:extLst>
              <a:ext uri="{FF2B5EF4-FFF2-40B4-BE49-F238E27FC236}">
                <a16:creationId xmlns:a16="http://schemas.microsoft.com/office/drawing/2014/main" id="{48C2BB70-948E-4293-9DB3-E638B66AEA3D}"/>
              </a:ext>
            </a:extLst>
          </p:cNvPr>
          <p:cNvSpPr txBox="1"/>
          <p:nvPr/>
        </p:nvSpPr>
        <p:spPr>
          <a:xfrm>
            <a:off x="457200" y="2668639"/>
            <a:ext cx="3863788" cy="221599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latin typeface="Segoe UI Light"/>
                <a:cs typeface="Segoe UI Light"/>
              </a:rPr>
              <a:t>MECC</a:t>
            </a:r>
            <a:r>
              <a:rPr lang="en-GB" sz="2800" dirty="0">
                <a:latin typeface="Segoe UI Light"/>
                <a:cs typeface="Segoe UI Light"/>
              </a:rPr>
              <a:t> – Make every contact count with well being conversations</a:t>
            </a:r>
          </a:p>
          <a:p>
            <a:endParaRPr lang="en-GB" dirty="0">
              <a:cs typeface="Calibri" panose="020F0502020204030204"/>
            </a:endParaRPr>
          </a:p>
          <a:p>
            <a:endParaRPr lang="en-GB" dirty="0">
              <a:ea typeface="+mn-lt"/>
              <a:cs typeface="+mn-lt"/>
            </a:endParaRPr>
          </a:p>
          <a:p>
            <a:endParaRPr lang="en-GB" dirty="0">
              <a:cs typeface="Calibri" panose="020F0502020204030204"/>
            </a:endParaRPr>
          </a:p>
        </p:txBody>
      </p:sp>
      <p:pic>
        <p:nvPicPr>
          <p:cNvPr id="5" name="Picture 6" descr="A picture containing arrow&#10;&#10;Description automatically generated">
            <a:extLst>
              <a:ext uri="{FF2B5EF4-FFF2-40B4-BE49-F238E27FC236}">
                <a16:creationId xmlns:a16="http://schemas.microsoft.com/office/drawing/2014/main" id="{E3C3BA0A-3C14-4BF2-A108-11C37BDFA749}"/>
              </a:ext>
            </a:extLst>
          </p:cNvPr>
          <p:cNvPicPr>
            <a:picLocks noChangeAspect="1"/>
          </p:cNvPicPr>
          <p:nvPr/>
        </p:nvPicPr>
        <p:blipFill>
          <a:blip r:embed="rId4"/>
          <a:stretch>
            <a:fillRect/>
          </a:stretch>
        </p:blipFill>
        <p:spPr>
          <a:xfrm>
            <a:off x="626271" y="4266140"/>
            <a:ext cx="1752600" cy="1552575"/>
          </a:xfrm>
          <a:prstGeom prst="rect">
            <a:avLst/>
          </a:prstGeom>
        </p:spPr>
      </p:pic>
      <p:sp>
        <p:nvSpPr>
          <p:cNvPr id="7" name="TextBox 6">
            <a:extLst>
              <a:ext uri="{FF2B5EF4-FFF2-40B4-BE49-F238E27FC236}">
                <a16:creationId xmlns:a16="http://schemas.microsoft.com/office/drawing/2014/main" id="{06E71B4C-9825-4781-BE51-6C5BE6E682FE}"/>
              </a:ext>
            </a:extLst>
          </p:cNvPr>
          <p:cNvSpPr txBox="1"/>
          <p:nvPr/>
        </p:nvSpPr>
        <p:spPr>
          <a:xfrm>
            <a:off x="4077507" y="1211971"/>
            <a:ext cx="380256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latin typeface="Segoe UI Light"/>
                <a:cs typeface="Segoe UI Light"/>
              </a:rPr>
              <a:t>Community Autism Design Team</a:t>
            </a:r>
          </a:p>
        </p:txBody>
      </p:sp>
      <p:sp>
        <p:nvSpPr>
          <p:cNvPr id="8" name="TextBox 7">
            <a:extLst>
              <a:ext uri="{FF2B5EF4-FFF2-40B4-BE49-F238E27FC236}">
                <a16:creationId xmlns:a16="http://schemas.microsoft.com/office/drawing/2014/main" id="{B8BDCD26-AACC-480F-85DF-3860F90CE023}"/>
              </a:ext>
            </a:extLst>
          </p:cNvPr>
          <p:cNvSpPr txBox="1"/>
          <p:nvPr/>
        </p:nvSpPr>
        <p:spPr>
          <a:xfrm>
            <a:off x="7046259" y="2770094"/>
            <a:ext cx="468854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latin typeface="Segoe UI Light"/>
                <a:cs typeface="Segoe UI Light"/>
              </a:rPr>
              <a:t>Early Help Content Management System</a:t>
            </a:r>
          </a:p>
        </p:txBody>
      </p:sp>
      <p:sp>
        <p:nvSpPr>
          <p:cNvPr id="10" name="TextBox 9">
            <a:extLst>
              <a:ext uri="{FF2B5EF4-FFF2-40B4-BE49-F238E27FC236}">
                <a16:creationId xmlns:a16="http://schemas.microsoft.com/office/drawing/2014/main" id="{30CD97E6-FEEB-41F5-A794-3B729FCB8B47}"/>
              </a:ext>
            </a:extLst>
          </p:cNvPr>
          <p:cNvSpPr txBox="1"/>
          <p:nvPr/>
        </p:nvSpPr>
        <p:spPr>
          <a:xfrm>
            <a:off x="5011270" y="4885765"/>
            <a:ext cx="4240305"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b="1" dirty="0">
                <a:latin typeface="Segoe UI Light"/>
              </a:rPr>
              <a:t>Early Help Handbook </a:t>
            </a:r>
            <a:endParaRPr lang="en-GB" sz="3000" b="1" dirty="0">
              <a:latin typeface="Segoe UI Light"/>
              <a:cs typeface="Segoe UI Light"/>
            </a:endParaRPr>
          </a:p>
        </p:txBody>
      </p:sp>
      <p:pic>
        <p:nvPicPr>
          <p:cNvPr id="11" name="Picture 11" descr="Icon&#10;&#10;Description automatically generated">
            <a:extLst>
              <a:ext uri="{FF2B5EF4-FFF2-40B4-BE49-F238E27FC236}">
                <a16:creationId xmlns:a16="http://schemas.microsoft.com/office/drawing/2014/main" id="{67672A2A-D651-4553-BB96-B72F9D142533}"/>
              </a:ext>
            </a:extLst>
          </p:cNvPr>
          <p:cNvPicPr>
            <a:picLocks noChangeAspect="1"/>
          </p:cNvPicPr>
          <p:nvPr/>
        </p:nvPicPr>
        <p:blipFill>
          <a:blip r:embed="rId5"/>
          <a:stretch>
            <a:fillRect/>
          </a:stretch>
        </p:blipFill>
        <p:spPr>
          <a:xfrm>
            <a:off x="7475034" y="960208"/>
            <a:ext cx="1321420" cy="1332023"/>
          </a:xfrm>
          <a:prstGeom prst="rect">
            <a:avLst/>
          </a:prstGeom>
        </p:spPr>
      </p:pic>
      <p:pic>
        <p:nvPicPr>
          <p:cNvPr id="12" name="Picture 12" descr="Icon&#10;&#10;Description automatically generated">
            <a:extLst>
              <a:ext uri="{FF2B5EF4-FFF2-40B4-BE49-F238E27FC236}">
                <a16:creationId xmlns:a16="http://schemas.microsoft.com/office/drawing/2014/main" id="{CCBF4440-A734-43E1-BA77-AD4AB1F0C324}"/>
              </a:ext>
            </a:extLst>
          </p:cNvPr>
          <p:cNvPicPr>
            <a:picLocks noChangeAspect="1"/>
          </p:cNvPicPr>
          <p:nvPr/>
        </p:nvPicPr>
        <p:blipFill>
          <a:blip r:embed="rId6"/>
          <a:stretch>
            <a:fillRect/>
          </a:stretch>
        </p:blipFill>
        <p:spPr>
          <a:xfrm>
            <a:off x="9036205" y="4491427"/>
            <a:ext cx="1312127" cy="1322731"/>
          </a:xfrm>
          <a:prstGeom prst="rect">
            <a:avLst/>
          </a:prstGeom>
        </p:spPr>
      </p:pic>
      <p:pic>
        <p:nvPicPr>
          <p:cNvPr id="13" name="Picture 13" descr="Icon&#10;&#10;Description automatically generated">
            <a:extLst>
              <a:ext uri="{FF2B5EF4-FFF2-40B4-BE49-F238E27FC236}">
                <a16:creationId xmlns:a16="http://schemas.microsoft.com/office/drawing/2014/main" id="{A15DBAED-9AC6-4D6D-8C73-37A33D91504B}"/>
              </a:ext>
            </a:extLst>
          </p:cNvPr>
          <p:cNvPicPr>
            <a:picLocks noChangeAspect="1"/>
          </p:cNvPicPr>
          <p:nvPr/>
        </p:nvPicPr>
        <p:blipFill>
          <a:blip r:embed="rId7"/>
          <a:stretch>
            <a:fillRect/>
          </a:stretch>
        </p:blipFill>
        <p:spPr>
          <a:xfrm>
            <a:off x="5542156" y="2800159"/>
            <a:ext cx="1349299" cy="1378487"/>
          </a:xfrm>
          <a:prstGeom prst="rect">
            <a:avLst/>
          </a:prstGeom>
        </p:spPr>
      </p:pic>
    </p:spTree>
    <p:extLst>
      <p:ext uri="{BB962C8B-B14F-4D97-AF65-F5344CB8AC3E}">
        <p14:creationId xmlns:p14="http://schemas.microsoft.com/office/powerpoint/2010/main" val="3401721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7C8AC-AA8C-7043-B465-9E5A248F2E45}"/>
              </a:ext>
            </a:extLst>
          </p:cNvPr>
          <p:cNvSpPr>
            <a:spLocks noGrp="1"/>
          </p:cNvSpPr>
          <p:nvPr>
            <p:ph type="title"/>
          </p:nvPr>
        </p:nvSpPr>
        <p:spPr>
          <a:xfrm>
            <a:off x="601658" y="917706"/>
            <a:ext cx="10515600" cy="1336053"/>
          </a:xfrm>
        </p:spPr>
        <p:txBody>
          <a:bodyPr>
            <a:normAutofit fontScale="90000"/>
          </a:bodyPr>
          <a:lstStyle/>
          <a:p>
            <a:pPr algn="ctr"/>
            <a:r>
              <a:rPr lang="en-US" dirty="0">
                <a:cs typeface="Calibri Light"/>
              </a:rPr>
              <a:t>In Summary</a:t>
            </a:r>
            <a:br>
              <a:rPr lang="en-US" dirty="0">
                <a:solidFill>
                  <a:srgbClr val="000000"/>
                </a:solidFill>
                <a:cs typeface="Calibri Light"/>
              </a:rPr>
            </a:br>
            <a:br>
              <a:rPr lang="en-US" dirty="0">
                <a:cs typeface="Calibri Light"/>
              </a:rPr>
            </a:br>
            <a:endParaRPr lang="en-US">
              <a:cs typeface="Calibri Light"/>
            </a:endParaRPr>
          </a:p>
        </p:txBody>
      </p:sp>
      <p:pic>
        <p:nvPicPr>
          <p:cNvPr id="4" name="Content Placeholder 3" descr="A picture containing holding, drawing, red&#10;&#10;Description automatically generated">
            <a:extLst>
              <a:ext uri="{FF2B5EF4-FFF2-40B4-BE49-F238E27FC236}">
                <a16:creationId xmlns:a16="http://schemas.microsoft.com/office/drawing/2014/main" id="{CB7B9161-18F9-1C4A-9E73-AFA33DA1317B}"/>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15746" y="6144322"/>
            <a:ext cx="4333952" cy="713678"/>
          </a:xfrm>
          <a:prstGeom prst="rect">
            <a:avLst/>
          </a:prstGeom>
        </p:spPr>
      </p:pic>
      <p:sp>
        <p:nvSpPr>
          <p:cNvPr id="3" name="TextBox 2">
            <a:extLst>
              <a:ext uri="{FF2B5EF4-FFF2-40B4-BE49-F238E27FC236}">
                <a16:creationId xmlns:a16="http://schemas.microsoft.com/office/drawing/2014/main" id="{F7D5F2FE-4F98-4334-A675-50624682C0CF}"/>
              </a:ext>
            </a:extLst>
          </p:cNvPr>
          <p:cNvSpPr txBox="1"/>
          <p:nvPr/>
        </p:nvSpPr>
        <p:spPr>
          <a:xfrm>
            <a:off x="690676" y="3115394"/>
            <a:ext cx="10684041"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2800" dirty="0">
                <a:latin typeface="Segoe UI Light"/>
                <a:cs typeface="Calibri"/>
              </a:rPr>
              <a:t>9 partners </a:t>
            </a:r>
            <a:endParaRPr lang="en-US" sz="2800">
              <a:latin typeface="Segoe UI Light"/>
              <a:cs typeface="Calibri" panose="020F0502020204030204"/>
            </a:endParaRPr>
          </a:p>
          <a:p>
            <a:pPr marL="285750" indent="-285750">
              <a:buFont typeface="Arial"/>
              <a:buChar char="•"/>
            </a:pPr>
            <a:r>
              <a:rPr lang="en-GB" sz="2800" dirty="0">
                <a:latin typeface="Segoe UI Light"/>
                <a:cs typeface="Calibri"/>
              </a:rPr>
              <a:t>£56 m investment</a:t>
            </a:r>
          </a:p>
          <a:p>
            <a:pPr marL="285750" indent="-285750">
              <a:buFont typeface="Arial"/>
              <a:buChar char="•"/>
            </a:pPr>
            <a:r>
              <a:rPr lang="en-GB" sz="2800" dirty="0">
                <a:latin typeface="Segoe UI Light"/>
                <a:cs typeface="Calibri"/>
              </a:rPr>
              <a:t>Locality led</a:t>
            </a:r>
          </a:p>
          <a:p>
            <a:pPr marL="285750" indent="-285750">
              <a:buFont typeface="Arial"/>
              <a:buChar char="•"/>
            </a:pPr>
            <a:r>
              <a:rPr lang="en-GB" sz="2800" dirty="0">
                <a:latin typeface="Segoe UI Light"/>
                <a:cs typeface="Calibri"/>
              </a:rPr>
              <a:t>Involving Children and Young People</a:t>
            </a:r>
          </a:p>
          <a:p>
            <a:pPr marL="285750" indent="-285750">
              <a:buFont typeface="Arial"/>
              <a:buChar char="•"/>
            </a:pPr>
            <a:r>
              <a:rPr lang="en-GB" sz="2800" dirty="0">
                <a:latin typeface="Segoe UI Light"/>
                <a:cs typeface="Calibri"/>
              </a:rPr>
              <a:t>Better lives for all families in Birmingham</a:t>
            </a:r>
          </a:p>
          <a:p>
            <a:pPr marL="285750" indent="-285750">
              <a:buFont typeface="Arial"/>
              <a:buChar char="•"/>
            </a:pPr>
            <a:endParaRPr lang="en-GB" sz="2800" dirty="0">
              <a:cs typeface="Calibri"/>
            </a:endParaRPr>
          </a:p>
          <a:p>
            <a:endParaRPr lang="en-GB" dirty="0">
              <a:cs typeface="Calibri"/>
            </a:endParaRPr>
          </a:p>
        </p:txBody>
      </p:sp>
      <p:pic>
        <p:nvPicPr>
          <p:cNvPr id="5" name="Picture 6" descr="Graphical user interface, text, application&#10;&#10;Description automatically generated">
            <a:extLst>
              <a:ext uri="{FF2B5EF4-FFF2-40B4-BE49-F238E27FC236}">
                <a16:creationId xmlns:a16="http://schemas.microsoft.com/office/drawing/2014/main" id="{93EFBD78-EBF7-4A2F-A4A7-F8A9FBBD7F3F}"/>
              </a:ext>
            </a:extLst>
          </p:cNvPr>
          <p:cNvPicPr>
            <a:picLocks noChangeAspect="1"/>
          </p:cNvPicPr>
          <p:nvPr/>
        </p:nvPicPr>
        <p:blipFill>
          <a:blip r:embed="rId3"/>
          <a:stretch>
            <a:fillRect/>
          </a:stretch>
        </p:blipFill>
        <p:spPr>
          <a:xfrm>
            <a:off x="2017059" y="1629595"/>
            <a:ext cx="8041340" cy="1124551"/>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8587BBA3-0BB0-480E-89D7-A22A463366EE}"/>
              </a:ext>
            </a:extLst>
          </p:cNvPr>
          <p:cNvPicPr>
            <a:picLocks noChangeAspect="1"/>
          </p:cNvPicPr>
          <p:nvPr/>
        </p:nvPicPr>
        <p:blipFill>
          <a:blip r:embed="rId4"/>
          <a:stretch>
            <a:fillRect/>
          </a:stretch>
        </p:blipFill>
        <p:spPr>
          <a:xfrm>
            <a:off x="4670609" y="6423102"/>
            <a:ext cx="6427697" cy="305015"/>
          </a:xfrm>
          <a:prstGeom prst="rect">
            <a:avLst/>
          </a:prstGeom>
        </p:spPr>
      </p:pic>
    </p:spTree>
    <p:extLst>
      <p:ext uri="{BB962C8B-B14F-4D97-AF65-F5344CB8AC3E}">
        <p14:creationId xmlns:p14="http://schemas.microsoft.com/office/powerpoint/2010/main" val="2262797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ustom 8">
      <a:dk1>
        <a:srgbClr val="000000"/>
      </a:dk1>
      <a:lt1>
        <a:srgbClr val="FFFFFF"/>
      </a:lt1>
      <a:dk2>
        <a:srgbClr val="44546A"/>
      </a:dk2>
      <a:lt2>
        <a:srgbClr val="D99797"/>
      </a:lt2>
      <a:accent1>
        <a:srgbClr val="CD438A"/>
      </a:accent1>
      <a:accent2>
        <a:srgbClr val="9DBC60"/>
      </a:accent2>
      <a:accent3>
        <a:srgbClr val="54ADC4"/>
      </a:accent3>
      <a:accent4>
        <a:srgbClr val="465F70"/>
      </a:accent4>
      <a:accent5>
        <a:srgbClr val="7D766A"/>
      </a:accent5>
      <a:accent6>
        <a:srgbClr val="F38568"/>
      </a:accent6>
      <a:hlink>
        <a:srgbClr val="D99595"/>
      </a:hlink>
      <a:folHlink>
        <a:srgbClr val="465F7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86C34667686A4ABD46943C6E5EAE6D" ma:contentTypeVersion="11" ma:contentTypeDescription="Create a new document." ma:contentTypeScope="" ma:versionID="2434e9ad744b314d8eadce0a4376921f">
  <xsd:schema xmlns:xsd="http://www.w3.org/2001/XMLSchema" xmlns:xs="http://www.w3.org/2001/XMLSchema" xmlns:p="http://schemas.microsoft.com/office/2006/metadata/properties" xmlns:ns2="4a70fd44-4749-4a9c-aae8-5d8b4ffbfc47" xmlns:ns3="29bef392-b92c-4227-82de-76cd0ef1dec0" targetNamespace="http://schemas.microsoft.com/office/2006/metadata/properties" ma:root="true" ma:fieldsID="3530ad8ddbeade3beec3cf181015eed7" ns2:_="" ns3:_="">
    <xsd:import namespace="4a70fd44-4749-4a9c-aae8-5d8b4ffbfc47"/>
    <xsd:import namespace="29bef392-b92c-4227-82de-76cd0ef1dec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70fd44-4749-4a9c-aae8-5d8b4ffbfc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bef392-b92c-4227-82de-76cd0ef1dec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4BCB272-6639-49DC-9591-B3197D473E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70fd44-4749-4a9c-aae8-5d8b4ffbfc47"/>
    <ds:schemaRef ds:uri="29bef392-b92c-4227-82de-76cd0ef1de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68366-3EC4-44D2-9454-8D1DA2309B23}">
  <ds:schemaRefs>
    <ds:schemaRef ds:uri="http://schemas.microsoft.com/sharepoint/v3/contenttype/forms"/>
  </ds:schemaRefs>
</ds:datastoreItem>
</file>

<file path=customXml/itemProps3.xml><?xml version="1.0" encoding="utf-8"?>
<ds:datastoreItem xmlns:ds="http://schemas.openxmlformats.org/officeDocument/2006/customXml" ds:itemID="{91DAFF80-D412-42DE-AB5E-61E8926A41B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630</Words>
  <Application>Microsoft Office PowerPoint</Application>
  <PresentationFormat>Widescreen</PresentationFormat>
  <Paragraphs>46</Paragraphs>
  <Slides>8</Slides>
  <Notes>0</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Theme</vt:lpstr>
      <vt:lpstr>Office Theme</vt:lpstr>
      <vt:lpstr>Birmingham Children's Partnership   An Overview </vt:lpstr>
      <vt:lpstr>PowerPoint Presentation</vt:lpstr>
      <vt:lpstr>Birmingham as a village</vt:lpstr>
      <vt:lpstr>PowerPoint Presentation</vt:lpstr>
      <vt:lpstr>PowerPoint Presentation</vt:lpstr>
      <vt:lpstr>How can we all contribute to Early Help?</vt:lpstr>
      <vt:lpstr>Projects </vt:lpstr>
      <vt:lpstr>In Summary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Selwyn</dc:creator>
  <cp:lastModifiedBy>Rachel Edwards (BSOL CCG)</cp:lastModifiedBy>
  <cp:revision>333</cp:revision>
  <dcterms:created xsi:type="dcterms:W3CDTF">2020-10-30T10:43:34Z</dcterms:created>
  <dcterms:modified xsi:type="dcterms:W3CDTF">2021-02-25T14:32:07Z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0x0101004186C34667686A4ABD46943C6E5EAE6D</vt:lpwstr>
  </property>
</Properties>
</file>