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2" r:id="rId5"/>
  </p:sldMasterIdLst>
  <p:notesMasterIdLst>
    <p:notesMasterId r:id="rId21"/>
  </p:notesMasterIdLst>
  <p:sldIdLst>
    <p:sldId id="256" r:id="rId6"/>
    <p:sldId id="288" r:id="rId7"/>
    <p:sldId id="257" r:id="rId8"/>
    <p:sldId id="265" r:id="rId9"/>
    <p:sldId id="281" r:id="rId10"/>
    <p:sldId id="283" r:id="rId11"/>
    <p:sldId id="284" r:id="rId12"/>
    <p:sldId id="285" r:id="rId13"/>
    <p:sldId id="287" r:id="rId14"/>
    <p:sldId id="280" r:id="rId15"/>
    <p:sldId id="264" r:id="rId16"/>
    <p:sldId id="263" r:id="rId17"/>
    <p:sldId id="262" r:id="rId18"/>
    <p:sldId id="271" r:id="rId19"/>
    <p:sldId id="258" r:id="rId20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3D0B43-4BE6-4A60-831C-A20512D80FBA}" v="1" dt="2020-12-15T15:08:39.767"/>
    <p1510:client id="{EFD1E7D4-C6BD-4125-BA23-06C5CA078120}" v="1" dt="2020-12-15T12:33:49.2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>
      <p:cViewPr varScale="1">
        <p:scale>
          <a:sx n="75" d="100"/>
          <a:sy n="75" d="100"/>
        </p:scale>
        <p:origin x="58" y="15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18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Furze" userId="8ca6856c-89e7-40aa-9517-55cb7075415f" providerId="ADAL" clId="{EFD1E7D4-C6BD-4125-BA23-06C5CA078120}"/>
    <pc:docChg chg="custSel addSld modSld">
      <pc:chgData name="Simon Furze" userId="8ca6856c-89e7-40aa-9517-55cb7075415f" providerId="ADAL" clId="{EFD1E7D4-C6BD-4125-BA23-06C5CA078120}" dt="2020-12-15T12:35:43.890" v="10"/>
      <pc:docMkLst>
        <pc:docMk/>
      </pc:docMkLst>
      <pc:sldChg chg="addSp delSp modSp add">
        <pc:chgData name="Simon Furze" userId="8ca6856c-89e7-40aa-9517-55cb7075415f" providerId="ADAL" clId="{EFD1E7D4-C6BD-4125-BA23-06C5CA078120}" dt="2020-12-15T12:35:43.890" v="10"/>
        <pc:sldMkLst>
          <pc:docMk/>
          <pc:sldMk cId="158374653" sldId="298"/>
        </pc:sldMkLst>
        <pc:spChg chg="del">
          <ac:chgData name="Simon Furze" userId="8ca6856c-89e7-40aa-9517-55cb7075415f" providerId="ADAL" clId="{EFD1E7D4-C6BD-4125-BA23-06C5CA078120}" dt="2020-12-15T12:33:56.426" v="1" actId="478"/>
          <ac:spMkLst>
            <pc:docMk/>
            <pc:sldMk cId="158374653" sldId="298"/>
            <ac:spMk id="2" creationId="{4F756F80-63A0-496D-913F-FA0A86BC8399}"/>
          </ac:spMkLst>
        </pc:spChg>
        <pc:spChg chg="del">
          <ac:chgData name="Simon Furze" userId="8ca6856c-89e7-40aa-9517-55cb7075415f" providerId="ADAL" clId="{EFD1E7D4-C6BD-4125-BA23-06C5CA078120}" dt="2020-12-15T12:34:14.910" v="2" actId="478"/>
          <ac:spMkLst>
            <pc:docMk/>
            <pc:sldMk cId="158374653" sldId="298"/>
            <ac:spMk id="3" creationId="{7F74B6FB-4A4B-47CA-987B-BE453B469E8F}"/>
          </ac:spMkLst>
        </pc:spChg>
        <pc:graphicFrameChg chg="add del mod">
          <ac:chgData name="Simon Furze" userId="8ca6856c-89e7-40aa-9517-55cb7075415f" providerId="ADAL" clId="{EFD1E7D4-C6BD-4125-BA23-06C5CA078120}" dt="2020-12-15T12:35:06.391" v="6" actId="478"/>
          <ac:graphicFrameMkLst>
            <pc:docMk/>
            <pc:sldMk cId="158374653" sldId="298"/>
            <ac:graphicFrameMk id="2" creationId="{8164922E-753F-4E6C-AF03-B0D0DC373488}"/>
          </ac:graphicFrameMkLst>
        </pc:graphicFrameChg>
        <pc:graphicFrameChg chg="add del mod">
          <ac:chgData name="Simon Furze" userId="8ca6856c-89e7-40aa-9517-55cb7075415f" providerId="ADAL" clId="{EFD1E7D4-C6BD-4125-BA23-06C5CA078120}" dt="2020-12-15T12:35:26.185" v="9" actId="478"/>
          <ac:graphicFrameMkLst>
            <pc:docMk/>
            <pc:sldMk cId="158374653" sldId="298"/>
            <ac:graphicFrameMk id="5" creationId="{A231DE9F-5C3E-4C4C-BC86-52F63897A4EF}"/>
          </ac:graphicFrameMkLst>
        </pc:graphicFrameChg>
        <pc:graphicFrameChg chg="add">
          <ac:chgData name="Simon Furze" userId="8ca6856c-89e7-40aa-9517-55cb7075415f" providerId="ADAL" clId="{EFD1E7D4-C6BD-4125-BA23-06C5CA078120}" dt="2020-12-15T12:35:43.890" v="10"/>
          <ac:graphicFrameMkLst>
            <pc:docMk/>
            <pc:sldMk cId="158374653" sldId="298"/>
            <ac:graphicFrameMk id="6" creationId="{FA9A62C7-D4A4-4AE2-A8BB-1B32FC516185}"/>
          </ac:graphicFrameMkLst>
        </pc:graphicFrameChg>
      </pc:sldChg>
    </pc:docChg>
  </pc:docChgLst>
  <pc:docChgLst>
    <pc:chgData name="Simon Furze" userId="8ca6856c-89e7-40aa-9517-55cb7075415f" providerId="ADAL" clId="{82EFD06B-1AC7-41C9-A9D3-2C27D04B5DBD}"/>
    <pc:docChg chg="undo custSel mod addSld modSld">
      <pc:chgData name="Simon Furze" userId="8ca6856c-89e7-40aa-9517-55cb7075415f" providerId="ADAL" clId="{82EFD06B-1AC7-41C9-A9D3-2C27D04B5DBD}" dt="2020-10-23T09:26:39.176" v="461" actId="403"/>
      <pc:docMkLst>
        <pc:docMk/>
      </pc:docMkLst>
      <pc:sldChg chg="addSp delSp modSp">
        <pc:chgData name="Simon Furze" userId="8ca6856c-89e7-40aa-9517-55cb7075415f" providerId="ADAL" clId="{82EFD06B-1AC7-41C9-A9D3-2C27D04B5DBD}" dt="2020-10-23T07:27:14.519" v="17" actId="403"/>
        <pc:sldMkLst>
          <pc:docMk/>
          <pc:sldMk cId="3515993843" sldId="256"/>
        </pc:sldMkLst>
        <pc:spChg chg="add mod">
          <ac:chgData name="Simon Furze" userId="8ca6856c-89e7-40aa-9517-55cb7075415f" providerId="ADAL" clId="{82EFD06B-1AC7-41C9-A9D3-2C27D04B5DBD}" dt="2020-10-23T07:27:14.519" v="17" actId="403"/>
          <ac:spMkLst>
            <pc:docMk/>
            <pc:sldMk cId="3515993843" sldId="256"/>
            <ac:spMk id="2" creationId="{DF321453-6171-4CF0-8A04-0CF89F6D188D}"/>
          </ac:spMkLst>
        </pc:spChg>
        <pc:spChg chg="del mod">
          <ac:chgData name="Simon Furze" userId="8ca6856c-89e7-40aa-9517-55cb7075415f" providerId="ADAL" clId="{82EFD06B-1AC7-41C9-A9D3-2C27D04B5DBD}" dt="2020-10-23T07:26:18.802" v="1" actId="478"/>
          <ac:spMkLst>
            <pc:docMk/>
            <pc:sldMk cId="3515993843" sldId="256"/>
            <ac:spMk id="4" creationId="{00000000-0000-0000-0000-000000000000}"/>
          </ac:spMkLst>
        </pc:spChg>
        <pc:spChg chg="del">
          <ac:chgData name="Simon Furze" userId="8ca6856c-89e7-40aa-9517-55cb7075415f" providerId="ADAL" clId="{82EFD06B-1AC7-41C9-A9D3-2C27D04B5DBD}" dt="2020-10-23T07:26:57.623" v="11" actId="478"/>
          <ac:spMkLst>
            <pc:docMk/>
            <pc:sldMk cId="3515993843" sldId="256"/>
            <ac:spMk id="5" creationId="{00000000-0000-0000-0000-000000000000}"/>
          </ac:spMkLst>
        </pc:spChg>
      </pc:sldChg>
      <pc:sldChg chg="addSp modSp">
        <pc:chgData name="Simon Furze" userId="8ca6856c-89e7-40aa-9517-55cb7075415f" providerId="ADAL" clId="{82EFD06B-1AC7-41C9-A9D3-2C27D04B5DBD}" dt="2020-10-23T08:01:45.658" v="175" actId="313"/>
        <pc:sldMkLst>
          <pc:docMk/>
          <pc:sldMk cId="781233422" sldId="257"/>
        </pc:sldMkLst>
        <pc:spChg chg="mod">
          <ac:chgData name="Simon Furze" userId="8ca6856c-89e7-40aa-9517-55cb7075415f" providerId="ADAL" clId="{82EFD06B-1AC7-41C9-A9D3-2C27D04B5DBD}" dt="2020-10-23T08:01:45.658" v="175" actId="313"/>
          <ac:spMkLst>
            <pc:docMk/>
            <pc:sldMk cId="781233422" sldId="257"/>
            <ac:spMk id="9" creationId="{00000000-0000-0000-0000-000000000000}"/>
          </ac:spMkLst>
        </pc:spChg>
        <pc:picChg chg="add mod">
          <ac:chgData name="Simon Furze" userId="8ca6856c-89e7-40aa-9517-55cb7075415f" providerId="ADAL" clId="{82EFD06B-1AC7-41C9-A9D3-2C27D04B5DBD}" dt="2020-10-23T08:01:38.038" v="171" actId="1076"/>
          <ac:picMkLst>
            <pc:docMk/>
            <pc:sldMk cId="781233422" sldId="257"/>
            <ac:picMk id="3" creationId="{0658A01E-DE6F-4747-A4DC-1373584D4FC5}"/>
          </ac:picMkLst>
        </pc:picChg>
      </pc:sldChg>
      <pc:sldChg chg="modSp">
        <pc:chgData name="Simon Furze" userId="8ca6856c-89e7-40aa-9517-55cb7075415f" providerId="ADAL" clId="{82EFD06B-1AC7-41C9-A9D3-2C27D04B5DBD}" dt="2020-10-23T09:26:39.176" v="461" actId="403"/>
        <pc:sldMkLst>
          <pc:docMk/>
          <pc:sldMk cId="444917789" sldId="262"/>
        </pc:sldMkLst>
        <pc:spChg chg="mod">
          <ac:chgData name="Simon Furze" userId="8ca6856c-89e7-40aa-9517-55cb7075415f" providerId="ADAL" clId="{82EFD06B-1AC7-41C9-A9D3-2C27D04B5DBD}" dt="2020-10-23T09:26:39.176" v="461" actId="403"/>
          <ac:spMkLst>
            <pc:docMk/>
            <pc:sldMk cId="444917789" sldId="262"/>
            <ac:spMk id="9" creationId="{00000000-0000-0000-0000-000000000000}"/>
          </ac:spMkLst>
        </pc:spChg>
      </pc:sldChg>
      <pc:sldChg chg="addSp modSp">
        <pc:chgData name="Simon Furze" userId="8ca6856c-89e7-40aa-9517-55cb7075415f" providerId="ADAL" clId="{82EFD06B-1AC7-41C9-A9D3-2C27D04B5DBD}" dt="2020-10-23T09:16:39.617" v="371" actId="20577"/>
        <pc:sldMkLst>
          <pc:docMk/>
          <pc:sldMk cId="2104407420" sldId="265"/>
        </pc:sldMkLst>
        <pc:spChg chg="add mod">
          <ac:chgData name="Simon Furze" userId="8ca6856c-89e7-40aa-9517-55cb7075415f" providerId="ADAL" clId="{82EFD06B-1AC7-41C9-A9D3-2C27D04B5DBD}" dt="2020-10-23T09:16:05.780" v="370" actId="14100"/>
          <ac:spMkLst>
            <pc:docMk/>
            <pc:sldMk cId="2104407420" sldId="265"/>
            <ac:spMk id="5" creationId="{52A0CF9E-3835-43EF-B577-3BC783BF0697}"/>
          </ac:spMkLst>
        </pc:spChg>
        <pc:spChg chg="mod ord">
          <ac:chgData name="Simon Furze" userId="8ca6856c-89e7-40aa-9517-55cb7075415f" providerId="ADAL" clId="{82EFD06B-1AC7-41C9-A9D3-2C27D04B5DBD}" dt="2020-10-23T09:16:39.617" v="371" actId="20577"/>
          <ac:spMkLst>
            <pc:docMk/>
            <pc:sldMk cId="2104407420" sldId="265"/>
            <ac:spMk id="7" creationId="{9F83893C-2F9B-4C74-A31A-4531A91C64EC}"/>
          </ac:spMkLst>
        </pc:spChg>
        <pc:picChg chg="add mod">
          <ac:chgData name="Simon Furze" userId="8ca6856c-89e7-40aa-9517-55cb7075415f" providerId="ADAL" clId="{82EFD06B-1AC7-41C9-A9D3-2C27D04B5DBD}" dt="2020-10-23T09:15:59.767" v="368" actId="1076"/>
          <ac:picMkLst>
            <pc:docMk/>
            <pc:sldMk cId="2104407420" sldId="265"/>
            <ac:picMk id="3" creationId="{BB8D7F63-1A10-4DCC-A8FA-8C0A636022CA}"/>
          </ac:picMkLst>
        </pc:picChg>
      </pc:sldChg>
      <pc:sldChg chg="addSp delSp modSp">
        <pc:chgData name="Simon Furze" userId="8ca6856c-89e7-40aa-9517-55cb7075415f" providerId="ADAL" clId="{82EFD06B-1AC7-41C9-A9D3-2C27D04B5DBD}" dt="2020-10-23T09:08:36.630" v="323"/>
        <pc:sldMkLst>
          <pc:docMk/>
          <pc:sldMk cId="2052007236" sldId="272"/>
        </pc:sldMkLst>
        <pc:spChg chg="add mod">
          <ac:chgData name="Simon Furze" userId="8ca6856c-89e7-40aa-9517-55cb7075415f" providerId="ADAL" clId="{82EFD06B-1AC7-41C9-A9D3-2C27D04B5DBD}" dt="2020-10-23T07:44:24.899" v="84" actId="1076"/>
          <ac:spMkLst>
            <pc:docMk/>
            <pc:sldMk cId="2052007236" sldId="272"/>
            <ac:spMk id="2" creationId="{CC5D9E62-E808-4564-AF6F-B8E44A031A3E}"/>
          </ac:spMkLst>
        </pc:spChg>
        <pc:picChg chg="add del mod">
          <ac:chgData name="Simon Furze" userId="8ca6856c-89e7-40aa-9517-55cb7075415f" providerId="ADAL" clId="{82EFD06B-1AC7-41C9-A9D3-2C27D04B5DBD}" dt="2020-10-23T08:32:56.387" v="267" actId="931"/>
          <ac:picMkLst>
            <pc:docMk/>
            <pc:sldMk cId="2052007236" sldId="272"/>
            <ac:picMk id="5" creationId="{73A0EB19-6DA5-47ED-8975-2C09EF3DB2FA}"/>
          </ac:picMkLst>
        </pc:picChg>
        <pc:picChg chg="del">
          <ac:chgData name="Simon Furze" userId="8ca6856c-89e7-40aa-9517-55cb7075415f" providerId="ADAL" clId="{82EFD06B-1AC7-41C9-A9D3-2C27D04B5DBD}" dt="2020-10-23T07:43:02.997" v="49" actId="478"/>
          <ac:picMkLst>
            <pc:docMk/>
            <pc:sldMk cId="2052007236" sldId="272"/>
            <ac:picMk id="6" creationId="{794E8E2E-5F7B-41B8-BE52-CDDBC89E06DC}"/>
          </ac:picMkLst>
        </pc:picChg>
        <pc:picChg chg="add del mod">
          <ac:chgData name="Simon Furze" userId="8ca6856c-89e7-40aa-9517-55cb7075415f" providerId="ADAL" clId="{82EFD06B-1AC7-41C9-A9D3-2C27D04B5DBD}" dt="2020-10-23T08:34:34.339" v="277" actId="478"/>
          <ac:picMkLst>
            <pc:docMk/>
            <pc:sldMk cId="2052007236" sldId="272"/>
            <ac:picMk id="8" creationId="{57C2289D-AF01-4707-9E4F-52BEE5AD2EBE}"/>
          </ac:picMkLst>
        </pc:picChg>
        <pc:picChg chg="add mod">
          <ac:chgData name="Simon Furze" userId="8ca6856c-89e7-40aa-9517-55cb7075415f" providerId="ADAL" clId="{82EFD06B-1AC7-41C9-A9D3-2C27D04B5DBD}" dt="2020-10-23T09:08:36.630" v="323"/>
          <ac:picMkLst>
            <pc:docMk/>
            <pc:sldMk cId="2052007236" sldId="272"/>
            <ac:picMk id="10" creationId="{F8034324-FB7B-4D1E-83A9-6BED2A1FA26A}"/>
          </ac:picMkLst>
        </pc:picChg>
      </pc:sldChg>
      <pc:sldChg chg="addSp modSp">
        <pc:chgData name="Simon Furze" userId="8ca6856c-89e7-40aa-9517-55cb7075415f" providerId="ADAL" clId="{82EFD06B-1AC7-41C9-A9D3-2C27D04B5DBD}" dt="2020-10-23T07:55:34.076" v="157" actId="14100"/>
        <pc:sldMkLst>
          <pc:docMk/>
          <pc:sldMk cId="4246269885" sldId="274"/>
        </pc:sldMkLst>
        <pc:spChg chg="add mod">
          <ac:chgData name="Simon Furze" userId="8ca6856c-89e7-40aa-9517-55cb7075415f" providerId="ADAL" clId="{82EFD06B-1AC7-41C9-A9D3-2C27D04B5DBD}" dt="2020-10-23T07:55:21.104" v="154" actId="207"/>
          <ac:spMkLst>
            <pc:docMk/>
            <pc:sldMk cId="4246269885" sldId="274"/>
            <ac:spMk id="2" creationId="{565401A3-BFFB-4181-8722-8CC1A1B98E84}"/>
          </ac:spMkLst>
        </pc:spChg>
        <pc:picChg chg="add mod">
          <ac:chgData name="Simon Furze" userId="8ca6856c-89e7-40aa-9517-55cb7075415f" providerId="ADAL" clId="{82EFD06B-1AC7-41C9-A9D3-2C27D04B5DBD}" dt="2020-10-23T07:55:34.076" v="157" actId="14100"/>
          <ac:picMkLst>
            <pc:docMk/>
            <pc:sldMk cId="4246269885" sldId="274"/>
            <ac:picMk id="3" creationId="{AA06103C-CA52-45E9-97DD-BD0691587FA6}"/>
          </ac:picMkLst>
        </pc:picChg>
      </pc:sldChg>
      <pc:sldChg chg="addSp modSp">
        <pc:chgData name="Simon Furze" userId="8ca6856c-89e7-40aa-9517-55cb7075415f" providerId="ADAL" clId="{82EFD06B-1AC7-41C9-A9D3-2C27D04B5DBD}" dt="2020-10-23T07:56:01.912" v="167" actId="14100"/>
        <pc:sldMkLst>
          <pc:docMk/>
          <pc:sldMk cId="2071032892" sldId="275"/>
        </pc:sldMkLst>
        <pc:spChg chg="add mod">
          <ac:chgData name="Simon Furze" userId="8ca6856c-89e7-40aa-9517-55cb7075415f" providerId="ADAL" clId="{82EFD06B-1AC7-41C9-A9D3-2C27D04B5DBD}" dt="2020-10-23T07:55:55.075" v="164" actId="1076"/>
          <ac:spMkLst>
            <pc:docMk/>
            <pc:sldMk cId="2071032892" sldId="275"/>
            <ac:spMk id="5" creationId="{4EDE0897-F7B8-451F-860C-17DA1877C3D2}"/>
          </ac:spMkLst>
        </pc:spChg>
        <pc:picChg chg="add mod">
          <ac:chgData name="Simon Furze" userId="8ca6856c-89e7-40aa-9517-55cb7075415f" providerId="ADAL" clId="{82EFD06B-1AC7-41C9-A9D3-2C27D04B5DBD}" dt="2020-10-23T07:56:01.912" v="167" actId="14100"/>
          <ac:picMkLst>
            <pc:docMk/>
            <pc:sldMk cId="2071032892" sldId="275"/>
            <ac:picMk id="2" creationId="{CE1FEB64-4936-4462-B825-588263616DA5}"/>
          </ac:picMkLst>
        </pc:picChg>
      </pc:sldChg>
      <pc:sldChg chg="addSp delSp modSp">
        <pc:chgData name="Simon Furze" userId="8ca6856c-89e7-40aa-9517-55cb7075415f" providerId="ADAL" clId="{82EFD06B-1AC7-41C9-A9D3-2C27D04B5DBD}" dt="2020-10-23T08:45:25.659" v="294" actId="1076"/>
        <pc:sldMkLst>
          <pc:docMk/>
          <pc:sldMk cId="150760323" sldId="277"/>
        </pc:sldMkLst>
        <pc:spChg chg="add del mod">
          <ac:chgData name="Simon Furze" userId="8ca6856c-89e7-40aa-9517-55cb7075415f" providerId="ADAL" clId="{82EFD06B-1AC7-41C9-A9D3-2C27D04B5DBD}" dt="2020-10-23T07:46:35.044" v="86" actId="478"/>
          <ac:spMkLst>
            <pc:docMk/>
            <pc:sldMk cId="150760323" sldId="277"/>
            <ac:spMk id="2" creationId="{B9E8F729-6D3D-453D-A503-2282992BA921}"/>
          </ac:spMkLst>
        </pc:spChg>
        <pc:spChg chg="add mod">
          <ac:chgData name="Simon Furze" userId="8ca6856c-89e7-40aa-9517-55cb7075415f" providerId="ADAL" clId="{82EFD06B-1AC7-41C9-A9D3-2C27D04B5DBD}" dt="2020-10-23T07:50:11.504" v="121" actId="20577"/>
          <ac:spMkLst>
            <pc:docMk/>
            <pc:sldMk cId="150760323" sldId="277"/>
            <ac:spMk id="3" creationId="{B12F5B25-A888-4482-B924-A019EEBF576D}"/>
          </ac:spMkLst>
        </pc:spChg>
        <pc:picChg chg="add mod">
          <ac:chgData name="Simon Furze" userId="8ca6856c-89e7-40aa-9517-55cb7075415f" providerId="ADAL" clId="{82EFD06B-1AC7-41C9-A9D3-2C27D04B5DBD}" dt="2020-10-23T08:45:25.659" v="294" actId="1076"/>
          <ac:picMkLst>
            <pc:docMk/>
            <pc:sldMk cId="150760323" sldId="277"/>
            <ac:picMk id="6" creationId="{F13E3DC4-F8BE-486B-87B9-F43676181A50}"/>
          </ac:picMkLst>
        </pc:picChg>
        <pc:picChg chg="del">
          <ac:chgData name="Simon Furze" userId="8ca6856c-89e7-40aa-9517-55cb7075415f" providerId="ADAL" clId="{82EFD06B-1AC7-41C9-A9D3-2C27D04B5DBD}" dt="2020-10-23T07:46:31.109" v="85" actId="478"/>
          <ac:picMkLst>
            <pc:docMk/>
            <pc:sldMk cId="150760323" sldId="277"/>
            <ac:picMk id="10" creationId="{D2E9A956-CFFB-44E9-BCFD-77099827DC48}"/>
          </ac:picMkLst>
        </pc:picChg>
      </pc:sldChg>
      <pc:sldChg chg="addSp delSp modSp mod modClrScheme chgLayout">
        <pc:chgData name="Simon Furze" userId="8ca6856c-89e7-40aa-9517-55cb7075415f" providerId="ADAL" clId="{82EFD06B-1AC7-41C9-A9D3-2C27D04B5DBD}" dt="2020-10-23T08:43:21.517" v="287" actId="166"/>
        <pc:sldMkLst>
          <pc:docMk/>
          <pc:sldMk cId="3598628516" sldId="278"/>
        </pc:sldMkLst>
        <pc:spChg chg="add mod ord">
          <ac:chgData name="Simon Furze" userId="8ca6856c-89e7-40aa-9517-55cb7075415f" providerId="ADAL" clId="{82EFD06B-1AC7-41C9-A9D3-2C27D04B5DBD}" dt="2020-10-23T08:43:21.517" v="287" actId="166"/>
          <ac:spMkLst>
            <pc:docMk/>
            <pc:sldMk cId="3598628516" sldId="278"/>
            <ac:spMk id="2" creationId="{D5684090-DC61-44AF-B45E-1185195B6188}"/>
          </ac:spMkLst>
        </pc:spChg>
        <pc:spChg chg="mod ord">
          <ac:chgData name="Simon Furze" userId="8ca6856c-89e7-40aa-9517-55cb7075415f" providerId="ADAL" clId="{82EFD06B-1AC7-41C9-A9D3-2C27D04B5DBD}" dt="2020-10-23T08:42:54.002" v="282" actId="26606"/>
          <ac:spMkLst>
            <pc:docMk/>
            <pc:sldMk cId="3598628516" sldId="278"/>
            <ac:spMk id="4" creationId="{AE0205EE-45F0-470D-95B3-C97ABFF1B2E3}"/>
          </ac:spMkLst>
        </pc:spChg>
        <pc:spChg chg="add del mod">
          <ac:chgData name="Simon Furze" userId="8ca6856c-89e7-40aa-9517-55cb7075415f" providerId="ADAL" clId="{82EFD06B-1AC7-41C9-A9D3-2C27D04B5DBD}" dt="2020-10-23T08:42:54.002" v="282" actId="26606"/>
          <ac:spMkLst>
            <pc:docMk/>
            <pc:sldMk cId="3598628516" sldId="278"/>
            <ac:spMk id="10" creationId="{C4C366EE-1F66-419E-BF58-D758251B91D5}"/>
          </ac:spMkLst>
        </pc:spChg>
        <pc:picChg chg="add mod">
          <ac:chgData name="Simon Furze" userId="8ca6856c-89e7-40aa-9517-55cb7075415f" providerId="ADAL" clId="{82EFD06B-1AC7-41C9-A9D3-2C27D04B5DBD}" dt="2020-10-23T08:43:04.956" v="284" actId="1076"/>
          <ac:picMkLst>
            <pc:docMk/>
            <pc:sldMk cId="3598628516" sldId="278"/>
            <ac:picMk id="5" creationId="{337F4382-96FF-4AA4-A48F-9DA0044B46DC}"/>
          </ac:picMkLst>
        </pc:picChg>
        <pc:picChg chg="del">
          <ac:chgData name="Simon Furze" userId="8ca6856c-89e7-40aa-9517-55cb7075415f" providerId="ADAL" clId="{82EFD06B-1AC7-41C9-A9D3-2C27D04B5DBD}" dt="2020-10-23T07:51:04.211" v="122" actId="478"/>
          <ac:picMkLst>
            <pc:docMk/>
            <pc:sldMk cId="3598628516" sldId="278"/>
            <ac:picMk id="6" creationId="{09BD8AC9-4A8F-46AE-AEC0-636632ADAF37}"/>
          </ac:picMkLst>
        </pc:picChg>
      </pc:sldChg>
      <pc:sldChg chg="addSp modSp">
        <pc:chgData name="Simon Furze" userId="8ca6856c-89e7-40aa-9517-55cb7075415f" providerId="ADAL" clId="{82EFD06B-1AC7-41C9-A9D3-2C27D04B5DBD}" dt="2020-10-23T07:55:48.761" v="162" actId="14100"/>
        <pc:sldMkLst>
          <pc:docMk/>
          <pc:sldMk cId="2974099354" sldId="279"/>
        </pc:sldMkLst>
        <pc:picChg chg="add mod">
          <ac:chgData name="Simon Furze" userId="8ca6856c-89e7-40aa-9517-55cb7075415f" providerId="ADAL" clId="{82EFD06B-1AC7-41C9-A9D3-2C27D04B5DBD}" dt="2020-10-23T07:55:41.410" v="159" actId="1076"/>
          <ac:picMkLst>
            <pc:docMk/>
            <pc:sldMk cId="2974099354" sldId="279"/>
            <ac:picMk id="2" creationId="{593EBAF7-F533-4B1A-8D1F-667DF56210DF}"/>
          </ac:picMkLst>
        </pc:picChg>
        <pc:picChg chg="add mod">
          <ac:chgData name="Simon Furze" userId="8ca6856c-89e7-40aa-9517-55cb7075415f" providerId="ADAL" clId="{82EFD06B-1AC7-41C9-A9D3-2C27D04B5DBD}" dt="2020-10-23T07:55:48.761" v="162" actId="14100"/>
          <ac:picMkLst>
            <pc:docMk/>
            <pc:sldMk cId="2974099354" sldId="279"/>
            <ac:picMk id="3" creationId="{1B98072D-A889-4753-8D2E-34A1C761789C}"/>
          </ac:picMkLst>
        </pc:picChg>
      </pc:sldChg>
      <pc:sldChg chg="addSp delSp modSp">
        <pc:chgData name="Simon Furze" userId="8ca6856c-89e7-40aa-9517-55cb7075415f" providerId="ADAL" clId="{82EFD06B-1AC7-41C9-A9D3-2C27D04B5DBD}" dt="2020-10-23T07:40:25.257" v="46" actId="166"/>
        <pc:sldMkLst>
          <pc:docMk/>
          <pc:sldMk cId="233473357" sldId="280"/>
        </pc:sldMkLst>
        <pc:spChg chg="mod ord">
          <ac:chgData name="Simon Furze" userId="8ca6856c-89e7-40aa-9517-55cb7075415f" providerId="ADAL" clId="{82EFD06B-1AC7-41C9-A9D3-2C27D04B5DBD}" dt="2020-10-23T07:40:16.302" v="45" actId="166"/>
          <ac:spMkLst>
            <pc:docMk/>
            <pc:sldMk cId="233473357" sldId="280"/>
            <ac:spMk id="5" creationId="{597CD418-7776-43FA-AEDA-07F8160E3A78}"/>
          </ac:spMkLst>
        </pc:spChg>
        <pc:spChg chg="ord">
          <ac:chgData name="Simon Furze" userId="8ca6856c-89e7-40aa-9517-55cb7075415f" providerId="ADAL" clId="{82EFD06B-1AC7-41C9-A9D3-2C27D04B5DBD}" dt="2020-10-23T07:40:25.257" v="46" actId="166"/>
          <ac:spMkLst>
            <pc:docMk/>
            <pc:sldMk cId="233473357" sldId="280"/>
            <ac:spMk id="6" creationId="{4A5D3B03-A633-472E-B18E-302B31952AC2}"/>
          </ac:spMkLst>
        </pc:spChg>
        <pc:picChg chg="add del mod">
          <ac:chgData name="Simon Furze" userId="8ca6856c-89e7-40aa-9517-55cb7075415f" providerId="ADAL" clId="{82EFD06B-1AC7-41C9-A9D3-2C27D04B5DBD}" dt="2020-10-23T07:38:36.881" v="36" actId="478"/>
          <ac:picMkLst>
            <pc:docMk/>
            <pc:sldMk cId="233473357" sldId="280"/>
            <ac:picMk id="3" creationId="{7ADB9CC1-1F50-4794-8BA7-68D641437D36}"/>
          </ac:picMkLst>
        </pc:picChg>
        <pc:picChg chg="add mod">
          <ac:chgData name="Simon Furze" userId="8ca6856c-89e7-40aa-9517-55cb7075415f" providerId="ADAL" clId="{82EFD06B-1AC7-41C9-A9D3-2C27D04B5DBD}" dt="2020-10-23T07:40:09.303" v="43" actId="1076"/>
          <ac:picMkLst>
            <pc:docMk/>
            <pc:sldMk cId="233473357" sldId="280"/>
            <ac:picMk id="8" creationId="{AA07EBBC-F610-4A4D-B869-6FB56DACD176}"/>
          </ac:picMkLst>
        </pc:picChg>
      </pc:sldChg>
      <pc:sldChg chg="addSp modSp">
        <pc:chgData name="Simon Furze" userId="8ca6856c-89e7-40aa-9517-55cb7075415f" providerId="ADAL" clId="{82EFD06B-1AC7-41C9-A9D3-2C27D04B5DBD}" dt="2020-10-23T09:12:23.828" v="341" actId="1076"/>
        <pc:sldMkLst>
          <pc:docMk/>
          <pc:sldMk cId="1390025105" sldId="284"/>
        </pc:sldMkLst>
        <pc:spChg chg="mod">
          <ac:chgData name="Simon Furze" userId="8ca6856c-89e7-40aa-9517-55cb7075415f" providerId="ADAL" clId="{82EFD06B-1AC7-41C9-A9D3-2C27D04B5DBD}" dt="2020-10-23T09:12:07.422" v="338" actId="1076"/>
          <ac:spMkLst>
            <pc:docMk/>
            <pc:sldMk cId="1390025105" sldId="284"/>
            <ac:spMk id="6" creationId="{52830DF1-6851-4D7B-8AE8-56CFF359DA13}"/>
          </ac:spMkLst>
        </pc:spChg>
        <pc:spChg chg="add mod">
          <ac:chgData name="Simon Furze" userId="8ca6856c-89e7-40aa-9517-55cb7075415f" providerId="ADAL" clId="{82EFD06B-1AC7-41C9-A9D3-2C27D04B5DBD}" dt="2020-10-23T09:12:19.477" v="340" actId="1076"/>
          <ac:spMkLst>
            <pc:docMk/>
            <pc:sldMk cId="1390025105" sldId="284"/>
            <ac:spMk id="7" creationId="{F74BE21F-751B-4F54-B179-E2EF57534CC6}"/>
          </ac:spMkLst>
        </pc:spChg>
        <pc:picChg chg="add mod">
          <ac:chgData name="Simon Furze" userId="8ca6856c-89e7-40aa-9517-55cb7075415f" providerId="ADAL" clId="{82EFD06B-1AC7-41C9-A9D3-2C27D04B5DBD}" dt="2020-10-23T09:12:23.828" v="341" actId="1076"/>
          <ac:picMkLst>
            <pc:docMk/>
            <pc:sldMk cId="1390025105" sldId="284"/>
            <ac:picMk id="3" creationId="{FBB70E0B-B04E-43CA-A8E6-ABCA2731FE21}"/>
          </ac:picMkLst>
        </pc:picChg>
      </pc:sldChg>
      <pc:sldChg chg="addSp delSp modSp add">
        <pc:chgData name="Simon Furze" userId="8ca6856c-89e7-40aa-9517-55cb7075415f" providerId="ADAL" clId="{82EFD06B-1AC7-41C9-A9D3-2C27D04B5DBD}" dt="2020-10-23T09:13:56.010" v="359" actId="1076"/>
        <pc:sldMkLst>
          <pc:docMk/>
          <pc:sldMk cId="966658245" sldId="285"/>
        </pc:sldMkLst>
        <pc:spChg chg="mod">
          <ac:chgData name="Simon Furze" userId="8ca6856c-89e7-40aa-9517-55cb7075415f" providerId="ADAL" clId="{82EFD06B-1AC7-41C9-A9D3-2C27D04B5DBD}" dt="2020-10-23T09:13:37.786" v="355" actId="6549"/>
          <ac:spMkLst>
            <pc:docMk/>
            <pc:sldMk cId="966658245" sldId="285"/>
            <ac:spMk id="6" creationId="{52830DF1-6851-4D7B-8AE8-56CFF359DA13}"/>
          </ac:spMkLst>
        </pc:spChg>
        <pc:spChg chg="add mod">
          <ac:chgData name="Simon Furze" userId="8ca6856c-89e7-40aa-9517-55cb7075415f" providerId="ADAL" clId="{82EFD06B-1AC7-41C9-A9D3-2C27D04B5DBD}" dt="2020-10-23T09:13:47.272" v="357" actId="1076"/>
          <ac:spMkLst>
            <pc:docMk/>
            <pc:sldMk cId="966658245" sldId="285"/>
            <ac:spMk id="9" creationId="{47898D60-139E-4292-91D2-A9CEBE91568F}"/>
          </ac:spMkLst>
        </pc:spChg>
        <pc:picChg chg="add del mod">
          <ac:chgData name="Simon Furze" userId="8ca6856c-89e7-40aa-9517-55cb7075415f" providerId="ADAL" clId="{82EFD06B-1AC7-41C9-A9D3-2C27D04B5DBD}" dt="2020-10-23T09:12:52.880" v="346" actId="478"/>
          <ac:picMkLst>
            <pc:docMk/>
            <pc:sldMk cId="966658245" sldId="285"/>
            <ac:picMk id="3" creationId="{46CA1AF6-45BA-40C2-A320-FDA81490C415}"/>
          </ac:picMkLst>
        </pc:picChg>
        <pc:picChg chg="add mod">
          <ac:chgData name="Simon Furze" userId="8ca6856c-89e7-40aa-9517-55cb7075415f" providerId="ADAL" clId="{82EFD06B-1AC7-41C9-A9D3-2C27D04B5DBD}" dt="2020-10-23T09:13:56.010" v="359" actId="1076"/>
          <ac:picMkLst>
            <pc:docMk/>
            <pc:sldMk cId="966658245" sldId="285"/>
            <ac:picMk id="8" creationId="{4AF86B4E-2F74-4570-9181-D026ACD7BA46}"/>
          </ac:picMkLst>
        </pc:picChg>
      </pc:sldChg>
    </pc:docChg>
  </pc:docChgLst>
  <pc:docChgLst>
    <pc:chgData name="Simon Furze" userId="8ca6856c-89e7-40aa-9517-55cb7075415f" providerId="ADAL" clId="{473D0B43-4BE6-4A60-831C-A20512D80FBA}"/>
    <pc:docChg chg="delSld">
      <pc:chgData name="Simon Furze" userId="8ca6856c-89e7-40aa-9517-55cb7075415f" providerId="ADAL" clId="{473D0B43-4BE6-4A60-831C-A20512D80FBA}" dt="2020-12-15T15:08:58.316" v="0" actId="2696"/>
      <pc:docMkLst>
        <pc:docMk/>
      </pc:docMkLst>
      <pc:sldChg chg="del">
        <pc:chgData name="Simon Furze" userId="8ca6856c-89e7-40aa-9517-55cb7075415f" providerId="ADAL" clId="{473D0B43-4BE6-4A60-831C-A20512D80FBA}" dt="2020-12-15T15:08:58.316" v="0" actId="2696"/>
        <pc:sldMkLst>
          <pc:docMk/>
          <pc:sldMk cId="158374653" sldId="29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A597-D0FC-49B8-89F5-D53AACD26BB3}" type="datetimeFigureOut">
              <a:rPr lang="en-GB" smtClean="0"/>
              <a:t>23/03/2022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BD850-0564-4E4B-BE85-B7205CE7C8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16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 Nova Light" pitchFamily="34" charset="0"/>
        <a:ea typeface="+mn-ea"/>
        <a:cs typeface="Arial Nova Light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 Nova Light" pitchFamily="34" charset="0"/>
        <a:ea typeface="+mn-ea"/>
        <a:cs typeface="Arial Nova Light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 Nova Light" pitchFamily="34" charset="0"/>
        <a:ea typeface="+mn-ea"/>
        <a:cs typeface="Arial Nova Light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 Nova Light" pitchFamily="34" charset="0"/>
        <a:ea typeface="+mn-ea"/>
        <a:cs typeface="Arial Nova Light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 Nova Light" pitchFamily="34" charset="0"/>
        <a:ea typeface="+mn-ea"/>
        <a:cs typeface="Arial Nova Light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CC_Powerpoint_Master_Slide_Deck_A4-0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343" y="3681"/>
            <a:ext cx="5185412" cy="42502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8756" y="2670429"/>
            <a:ext cx="5683796" cy="1470025"/>
          </a:xfrm>
        </p:spPr>
        <p:txBody>
          <a:bodyPr>
            <a:normAutofit/>
          </a:bodyPr>
          <a:lstStyle>
            <a:lvl1pPr algn="l">
              <a:defRPr sz="3200" b="1">
                <a:latin typeface="Arial Nov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3008" y="4581128"/>
            <a:ext cx="5654128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 Nov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58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nd-slide-05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911" y="-1"/>
            <a:ext cx="9168451" cy="6465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8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CC_Powerpoint_Master_Slide_Deck_A4-0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175"/>
            <a:ext cx="5184775" cy="425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8756" y="2670429"/>
            <a:ext cx="5683796" cy="1470025"/>
          </a:xfrm>
        </p:spPr>
        <p:txBody>
          <a:bodyPr>
            <a:normAutofit/>
          </a:bodyPr>
          <a:lstStyle>
            <a:lvl1pPr algn="l">
              <a:defRPr sz="3200" b="1">
                <a:latin typeface="Arial Nov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3008" y="4581128"/>
            <a:ext cx="5654128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 Nov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956148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CC_Powerpoint_Master_Slide_Deck_A4-0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7" r="2235" b="15575"/>
          <a:stretch>
            <a:fillRect/>
          </a:stretch>
        </p:blipFill>
        <p:spPr bwMode="auto">
          <a:xfrm>
            <a:off x="0" y="5929313"/>
            <a:ext cx="9906000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994122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12776"/>
            <a:ext cx="8915400" cy="45253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69888" y="6411913"/>
            <a:ext cx="2311400" cy="365125"/>
          </a:xfrm>
        </p:spPr>
        <p:txBody>
          <a:bodyPr/>
          <a:lstStyle>
            <a:lvl1pPr algn="l">
              <a:defRPr sz="1000" b="1">
                <a:solidFill>
                  <a:schemeClr val="tx1">
                    <a:tint val="75000"/>
                  </a:schemeClr>
                </a:solidFill>
                <a:latin typeface="Arial Nova" pitchFamily="34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918C217D-7BCE-4577-A3D9-8A14624F5B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029626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CC_Powerpoint_Master_Slide_Deck_A4-04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96"/>
          <a:stretch>
            <a:fillRect/>
          </a:stretch>
        </p:blipFill>
        <p:spPr bwMode="auto">
          <a:xfrm>
            <a:off x="0" y="5997575"/>
            <a:ext cx="99060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369888" y="6411913"/>
            <a:ext cx="23114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00" b="1" kern="1200">
                <a:solidFill>
                  <a:schemeClr val="tx1">
                    <a:tint val="75000"/>
                  </a:schemeClr>
                </a:solidFill>
                <a:latin typeface="Arial Nova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/>
                </a:solidFill>
              </a:rPr>
              <a:t>PAGE </a:t>
            </a:r>
            <a:fld id="{F032FE27-95D5-49DE-AD4D-87CBB9F4843D}" type="slidenum">
              <a:rPr lang="en-GB" smtClean="0">
                <a:solidFill>
                  <a:schemeClr val="bg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994122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95300" y="1412776"/>
            <a:ext cx="8915400" cy="45253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659243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CC_Powerpoint_Master_Slide_Deck_A4-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6388" y="0"/>
            <a:ext cx="3246437" cy="269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5089784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CC_Powerpoint_Master_Slide_Deck_A4-0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7" r="2235" b="15575"/>
          <a:stretch>
            <a:fillRect/>
          </a:stretch>
        </p:blipFill>
        <p:spPr bwMode="auto">
          <a:xfrm>
            <a:off x="0" y="5929313"/>
            <a:ext cx="9906000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8504" y="1412776"/>
            <a:ext cx="4315114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382" y="1412776"/>
            <a:ext cx="4315114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9941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69888" y="6411913"/>
            <a:ext cx="2311400" cy="365125"/>
          </a:xfrm>
        </p:spPr>
        <p:txBody>
          <a:bodyPr/>
          <a:lstStyle>
            <a:lvl1pPr algn="l">
              <a:defRPr sz="1000" b="1">
                <a:solidFill>
                  <a:schemeClr val="tx1">
                    <a:tint val="75000"/>
                  </a:schemeClr>
                </a:solidFill>
                <a:latin typeface="Arial Nova" pitchFamily="34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BEF9FAD9-9182-4276-A159-87C95DC8FA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676661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BCC_Powerpoint_Master_Slide_Deck_A4-0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7" r="2235" b="15575"/>
          <a:stretch>
            <a:fillRect/>
          </a:stretch>
        </p:blipFill>
        <p:spPr bwMode="auto">
          <a:xfrm>
            <a:off x="0" y="5929313"/>
            <a:ext cx="9906000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356988"/>
            <a:ext cx="4376870" cy="639762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1996750"/>
            <a:ext cx="4376870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356988"/>
            <a:ext cx="4378590" cy="639762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1996750"/>
            <a:ext cx="4378590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9941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69888" y="6411913"/>
            <a:ext cx="2311400" cy="365125"/>
          </a:xfrm>
        </p:spPr>
        <p:txBody>
          <a:bodyPr/>
          <a:lstStyle>
            <a:lvl1pPr algn="l">
              <a:defRPr sz="1000" b="1">
                <a:solidFill>
                  <a:schemeClr val="tx1">
                    <a:tint val="75000"/>
                  </a:schemeClr>
                </a:solidFill>
                <a:latin typeface="Arial Nova" pitchFamily="34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92E6F5A7-263A-47EF-AED2-8EC17A00D4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464988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BCC_Powerpoint_Master_Slide_Deck_A4-0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7" r="2235" b="15575"/>
          <a:stretch>
            <a:fillRect/>
          </a:stretch>
        </p:blipFill>
        <p:spPr bwMode="auto">
          <a:xfrm>
            <a:off x="0" y="5929313"/>
            <a:ext cx="9906000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9941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69888" y="6411913"/>
            <a:ext cx="2311400" cy="365125"/>
          </a:xfrm>
        </p:spPr>
        <p:txBody>
          <a:bodyPr/>
          <a:lstStyle>
            <a:lvl1pPr algn="l">
              <a:defRPr sz="1000" b="1">
                <a:solidFill>
                  <a:schemeClr val="tx1">
                    <a:tint val="75000"/>
                  </a:schemeClr>
                </a:solidFill>
                <a:latin typeface="Arial Nova" pitchFamily="34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B1E41D40-C68B-432C-AC32-22F336F132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57473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BCC_Powerpoint_Master_Slide_Deck_A4-0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7" r="2235" b="15575"/>
          <a:stretch>
            <a:fillRect/>
          </a:stretch>
        </p:blipFill>
        <p:spPr bwMode="auto">
          <a:xfrm>
            <a:off x="0" y="5929313"/>
            <a:ext cx="9906000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69888" y="6411913"/>
            <a:ext cx="2311400" cy="365125"/>
          </a:xfrm>
        </p:spPr>
        <p:txBody>
          <a:bodyPr/>
          <a:lstStyle>
            <a:lvl1pPr algn="l">
              <a:defRPr sz="1000" b="1">
                <a:solidFill>
                  <a:schemeClr val="tx1">
                    <a:tint val="75000"/>
                  </a:schemeClr>
                </a:solidFill>
                <a:latin typeface="Arial Nova" pitchFamily="34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791CDD11-2E6C-4BCB-8795-1D6C09881C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080584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CC_Powerpoint_Master_Slide_Deck_A4-0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7" r="2235" b="15575"/>
          <a:stretch>
            <a:fillRect/>
          </a:stretch>
        </p:blipFill>
        <p:spPr bwMode="auto">
          <a:xfrm>
            <a:off x="0" y="5929313"/>
            <a:ext cx="9906000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2"/>
            <a:ext cx="5537729" cy="560696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4937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69888" y="6411913"/>
            <a:ext cx="2311400" cy="365125"/>
          </a:xfrm>
        </p:spPr>
        <p:txBody>
          <a:bodyPr/>
          <a:lstStyle>
            <a:lvl1pPr algn="l">
              <a:defRPr sz="1000" b="1">
                <a:solidFill>
                  <a:schemeClr val="tx1">
                    <a:tint val="75000"/>
                  </a:schemeClr>
                </a:solidFill>
                <a:latin typeface="Arial Nova" pitchFamily="34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A5DFED93-5467-4230-893E-123AC95C42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26361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CC_Powerpoint_Master_Slide_Deck_A4-03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7" r="2235" b="15575"/>
          <a:stretch/>
        </p:blipFill>
        <p:spPr>
          <a:xfrm>
            <a:off x="0" y="5928883"/>
            <a:ext cx="9906000" cy="9291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994122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12776"/>
            <a:ext cx="8915400" cy="45253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9754" y="6412626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>
                    <a:tint val="75000"/>
                  </a:schemeClr>
                </a:solidFill>
                <a:latin typeface="Arial Nova" pitchFamily="34" charset="0"/>
              </a:defRPr>
            </a:lvl1pPr>
          </a:lstStyle>
          <a:p>
            <a:r>
              <a:rPr lang="en-GB" dirty="0"/>
              <a:t>PAGE </a:t>
            </a:r>
            <a:fld id="{45A89BE1-5792-4ACB-BF4C-7FAB88C6C5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57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end-slide-05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63" y="0"/>
            <a:ext cx="9167812" cy="646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7266949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CC_Powerpoint_Master_Slide_Deck_A4-04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96"/>
          <a:stretch/>
        </p:blipFill>
        <p:spPr>
          <a:xfrm>
            <a:off x="0" y="5997689"/>
            <a:ext cx="9906000" cy="860312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994122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95300" y="1412776"/>
            <a:ext cx="8915400" cy="45253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369754" y="6412626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b="1" kern="1200">
                <a:solidFill>
                  <a:schemeClr val="tx1">
                    <a:tint val="75000"/>
                  </a:schemeClr>
                </a:solidFill>
                <a:latin typeface="Arial Nova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</a:rPr>
              <a:t>PAGE </a:t>
            </a:r>
            <a:fld id="{45A89BE1-5792-4ACB-BF4C-7FAB88C6C5B7}" type="slidenum">
              <a:rPr lang="en-GB" smtClean="0">
                <a:solidFill>
                  <a:schemeClr val="bg1"/>
                </a:solidFill>
              </a:rPr>
              <a:pPr/>
              <a:t>‹#›</a:t>
            </a:fld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30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 descr="BCC_Powerpoint_Master_Slide_Deck_A4-0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6199" y="0"/>
            <a:ext cx="3246120" cy="269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372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CC_Powerpoint_Master_Slide_Deck_A4-03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7" r="2235" b="15575"/>
          <a:stretch/>
        </p:blipFill>
        <p:spPr>
          <a:xfrm>
            <a:off x="0" y="5928883"/>
            <a:ext cx="9906000" cy="92911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8504" y="1412776"/>
            <a:ext cx="4315114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382" y="1412776"/>
            <a:ext cx="4315114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9941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9754" y="6412626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>
                    <a:tint val="75000"/>
                  </a:schemeClr>
                </a:solidFill>
                <a:latin typeface="Arial Nova" pitchFamily="34" charset="0"/>
              </a:defRPr>
            </a:lvl1pPr>
          </a:lstStyle>
          <a:p>
            <a:r>
              <a:rPr lang="en-GB" dirty="0"/>
              <a:t>PAGE </a:t>
            </a:r>
            <a:fld id="{45A89BE1-5792-4ACB-BF4C-7FAB88C6C5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125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CC_Powerpoint_Master_Slide_Deck_A4-03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7" r="2235" b="15575"/>
          <a:stretch/>
        </p:blipFill>
        <p:spPr>
          <a:xfrm>
            <a:off x="0" y="5928883"/>
            <a:ext cx="9906000" cy="929117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356988"/>
            <a:ext cx="4376870" cy="639762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1996750"/>
            <a:ext cx="4376870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356988"/>
            <a:ext cx="4378590" cy="639762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1996750"/>
            <a:ext cx="4378590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9941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69754" y="6412626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>
                    <a:tint val="75000"/>
                  </a:schemeClr>
                </a:solidFill>
                <a:latin typeface="Arial Nova" pitchFamily="34" charset="0"/>
              </a:defRPr>
            </a:lvl1pPr>
          </a:lstStyle>
          <a:p>
            <a:r>
              <a:rPr lang="en-GB" dirty="0"/>
              <a:t>PAGE </a:t>
            </a:r>
            <a:fld id="{45A89BE1-5792-4ACB-BF4C-7FAB88C6C5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909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CC_Powerpoint_Master_Slide_Deck_A4-03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7" r="2235" b="15575"/>
          <a:stretch/>
        </p:blipFill>
        <p:spPr>
          <a:xfrm>
            <a:off x="0" y="5928883"/>
            <a:ext cx="9906000" cy="92911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9941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9754" y="6412626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>
                    <a:tint val="75000"/>
                  </a:schemeClr>
                </a:solidFill>
                <a:latin typeface="Arial Nova" pitchFamily="34" charset="0"/>
              </a:defRPr>
            </a:lvl1pPr>
          </a:lstStyle>
          <a:p>
            <a:r>
              <a:rPr lang="en-GB" dirty="0"/>
              <a:t>PAGE </a:t>
            </a:r>
            <a:fld id="{45A89BE1-5792-4ACB-BF4C-7FAB88C6C5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181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CC_Powerpoint_Master_Slide_Deck_A4-03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7" r="2235" b="15575"/>
          <a:stretch/>
        </p:blipFill>
        <p:spPr>
          <a:xfrm>
            <a:off x="0" y="5928883"/>
            <a:ext cx="9906000" cy="929117"/>
          </a:xfrm>
          <a:prstGeom prst="rect">
            <a:avLst/>
          </a:prstGeom>
        </p:spPr>
      </p:pic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9754" y="6412626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>
                    <a:tint val="75000"/>
                  </a:schemeClr>
                </a:solidFill>
                <a:latin typeface="Arial Nova" pitchFamily="34" charset="0"/>
              </a:defRPr>
            </a:lvl1pPr>
          </a:lstStyle>
          <a:p>
            <a:r>
              <a:rPr lang="en-GB" dirty="0"/>
              <a:t>PAGE </a:t>
            </a:r>
            <a:fld id="{45A89BE1-5792-4ACB-BF4C-7FAB88C6C5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446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CC_Powerpoint_Master_Slide_Deck_A4-03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7" r="2235" b="15575"/>
          <a:stretch/>
        </p:blipFill>
        <p:spPr>
          <a:xfrm>
            <a:off x="0" y="5928883"/>
            <a:ext cx="9906000" cy="9291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2"/>
            <a:ext cx="5537729" cy="560696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4937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9754" y="6412626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>
                    <a:tint val="75000"/>
                  </a:schemeClr>
                </a:solidFill>
                <a:latin typeface="Arial Nova" pitchFamily="34" charset="0"/>
              </a:defRPr>
            </a:lvl1pPr>
          </a:lstStyle>
          <a:p>
            <a:r>
              <a:rPr lang="en-GB" dirty="0"/>
              <a:t>PAGE </a:t>
            </a:r>
            <a:fld id="{45A89BE1-5792-4ACB-BF4C-7FAB88C6C5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1675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17076"/>
            <a:ext cx="8915400" cy="4421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5379" y="624650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>
                    <a:tint val="75000"/>
                  </a:schemeClr>
                </a:solidFill>
                <a:latin typeface="Arial Nova" pitchFamily="34" charset="0"/>
              </a:defRPr>
            </a:lvl1pPr>
          </a:lstStyle>
          <a:p>
            <a:r>
              <a:rPr lang="en-GB" dirty="0"/>
              <a:t>PAGE </a:t>
            </a:r>
            <a:fld id="{45A89BE1-5792-4ACB-BF4C-7FAB88C6C5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297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61" r:id="rId1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Arial Nov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 Nov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 Nova Light" pitchFamily="34" charset="0"/>
          <a:ea typeface="+mn-ea"/>
          <a:cs typeface="Arial Nova Light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 Nova Light" pitchFamily="34" charset="0"/>
        <a:buChar char="–"/>
        <a:defRPr sz="1800" kern="1200">
          <a:solidFill>
            <a:schemeClr val="tx1"/>
          </a:solidFill>
          <a:latin typeface="Arial Nova Light" pitchFamily="34" charset="0"/>
          <a:ea typeface="+mn-ea"/>
          <a:cs typeface="Arial Nova Light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Arial Nova Light" pitchFamily="34" charset="0"/>
          <a:ea typeface="+mn-ea"/>
          <a:cs typeface="Arial Nova Light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Arial Nova Light" pitchFamily="34" charset="0"/>
          <a:ea typeface="+mn-ea"/>
          <a:cs typeface="Arial Nova Light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517650"/>
            <a:ext cx="8915400" cy="442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813" y="62468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>
                    <a:tint val="75000"/>
                  </a:schemeClr>
                </a:solidFill>
                <a:latin typeface="Arial Nova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7B0BBFCB-A8DB-4013-B9D7-389C115EA3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163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 Nova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ov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ov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ov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ova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ova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ova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ova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ova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 kern="1200">
          <a:solidFill>
            <a:schemeClr val="tx1"/>
          </a:solidFill>
          <a:latin typeface="Arial Nova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 Nova Light" pitchFamily="34" charset="0"/>
          <a:ea typeface="Arial Nova Light"/>
          <a:cs typeface="Arial Nova Light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 Nova Light"/>
        <a:buChar char="–"/>
        <a:defRPr kern="1200">
          <a:solidFill>
            <a:schemeClr val="tx1"/>
          </a:solidFill>
          <a:latin typeface="Arial Nova Light" pitchFamily="34" charset="0"/>
          <a:ea typeface="Arial Nova Light"/>
          <a:cs typeface="Arial Nova Light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Arial Nova Light" pitchFamily="34" charset="0"/>
          <a:ea typeface="Arial Nova Light"/>
          <a:cs typeface="Arial Nova Light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Arial Nova Light" pitchFamily="34" charset="0"/>
          <a:ea typeface="Arial Nova Light"/>
          <a:cs typeface="Arial Nova Light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F321453-6171-4CF0-8A04-0CF89F6D188D}"/>
              </a:ext>
            </a:extLst>
          </p:cNvPr>
          <p:cNvSpPr/>
          <p:nvPr/>
        </p:nvSpPr>
        <p:spPr>
          <a:xfrm>
            <a:off x="838672" y="1052736"/>
            <a:ext cx="3714478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Introductions</a:t>
            </a:r>
          </a:p>
        </p:txBody>
      </p:sp>
    </p:spTree>
    <p:extLst>
      <p:ext uri="{BB962C8B-B14F-4D97-AF65-F5344CB8AC3E}">
        <p14:creationId xmlns:p14="http://schemas.microsoft.com/office/powerpoint/2010/main" val="3515993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EE4604-9D28-44CA-B42E-BAC9D401E1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/>
              <a:t>PAGE </a:t>
            </a:r>
            <a:fld id="{45A89BE1-5792-4ACB-BF4C-7FAB88C6C5B7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AA07EBBC-F610-4A4D-B869-6FB56DACD1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6896" y="264914"/>
            <a:ext cx="5716131" cy="571613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97CD418-7776-43FA-AEDA-07F8160E3A78}"/>
              </a:ext>
            </a:extLst>
          </p:cNvPr>
          <p:cNvSpPr/>
          <p:nvPr/>
        </p:nvSpPr>
        <p:spPr>
          <a:xfrm>
            <a:off x="560512" y="1384388"/>
            <a:ext cx="4953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Transformative – equal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Intermediate - two way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Basic – one way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5D3B03-A633-472E-B18E-302B31952AC2}"/>
              </a:ext>
            </a:extLst>
          </p:cNvPr>
          <p:cNvSpPr/>
          <p:nvPr/>
        </p:nvSpPr>
        <p:spPr>
          <a:xfrm>
            <a:off x="341690" y="264914"/>
            <a:ext cx="495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Three Levels of co-production</a:t>
            </a:r>
          </a:p>
        </p:txBody>
      </p:sp>
    </p:spTree>
    <p:extLst>
      <p:ext uri="{BB962C8B-B14F-4D97-AF65-F5344CB8AC3E}">
        <p14:creationId xmlns:p14="http://schemas.microsoft.com/office/powerpoint/2010/main" val="2334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7074" y="301988"/>
            <a:ext cx="8994204" cy="994122"/>
          </a:xfrm>
        </p:spPr>
        <p:txBody>
          <a:bodyPr>
            <a:noAutofit/>
          </a:bodyPr>
          <a:lstStyle/>
          <a:p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Transformative: </a:t>
            </a:r>
            <a:r>
              <a:rPr lang="en-GB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citizens are equal partners in all aspects of commissioning, design, service delivery and evaluation.  This approach transforms power and control.</a:t>
            </a:r>
            <a:br>
              <a:rPr lang="en-GB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7789" y="1412776"/>
            <a:ext cx="8568952" cy="446449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An equal partnership regardless of diversity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Co-production embedded in practice at every stage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Led jointly by citizens and staff –’we’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All have a voice , are listened to and valued for their views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All will advocate for each other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Feedback provided is acted upon and details of actions are circulated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Citizens delivering training for staff on co-production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Attendance to team meetings/Cabinet Member/Management team meetings as equal contributors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Social workers co-producing a package of care and support needs jointly with service users, families and carers.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Commissioners  procuring a contract with citizens involved throughout the decision making process.</a:t>
            </a:r>
          </a:p>
          <a:p>
            <a:pPr>
              <a:buNone/>
              <a:defRPr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45A89BE1-5792-4ACB-BF4C-7FAB88C6C5B7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Title 7"/>
          <p:cNvSpPr txBox="1">
            <a:spLocks/>
          </p:cNvSpPr>
          <p:nvPr/>
        </p:nvSpPr>
        <p:spPr>
          <a:xfrm rot="5400000">
            <a:off x="6609879" y="2636219"/>
            <a:ext cx="5616624" cy="721469"/>
          </a:xfrm>
          <a:prstGeom prst="rect">
            <a:avLst/>
          </a:prstGeom>
          <a:ln w="19050">
            <a:solidFill>
              <a:srgbClr val="FF0000"/>
            </a:solidFill>
            <a:prstDash val="lgDash"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 Nova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1800" i="1" dirty="0">
                <a:solidFill>
                  <a:schemeClr val="accent2"/>
                </a:solidFill>
              </a:rPr>
              <a:t>Co-design, Co-produce, Co-deliver and </a:t>
            </a:r>
          </a:p>
          <a:p>
            <a:pPr algn="ctr"/>
            <a:r>
              <a:rPr lang="en-GB" altLang="en-US" sz="1800" i="1" dirty="0">
                <a:solidFill>
                  <a:schemeClr val="accent2"/>
                </a:solidFill>
              </a:rPr>
              <a:t>Co-commission</a:t>
            </a:r>
            <a:endParaRPr lang="en-GB" sz="1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63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16496" y="116632"/>
            <a:ext cx="9289032" cy="994122"/>
          </a:xfrm>
        </p:spPr>
        <p:txBody>
          <a:bodyPr>
            <a:no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Intermediate: </a:t>
            </a:r>
            <a:r>
              <a:rPr lang="en-GB" altLang="en-US" sz="2400" b="0" dirty="0"/>
              <a:t>recognises what citizens can offer yet recognises that a power imbalance between citizens and  professionals remains in place</a:t>
            </a:r>
            <a:endParaRPr lang="en-GB" sz="1800" b="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95300" y="1412776"/>
            <a:ext cx="8915400" cy="446449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Expecting a two way relationship – for example; sharing information and expecting to receive a response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An invitations to meet and share views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 consultation engagement activity: comment/survey/meeting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Requesting citizens views in order to influence change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Asking citizens to comment and make recommendations on a specific piece of work.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Involving citizens in meetings – but not as equals 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Citizen representation on Boards in order to influence discussions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Representation on interview panels with decision regarding appointment being left with Professionals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Mystery shopping by citizens to inform service delivery</a:t>
            </a:r>
          </a:p>
          <a:p>
            <a:pPr>
              <a:buNone/>
              <a:defRPr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45A89BE1-5792-4ACB-BF4C-7FAB88C6C5B7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663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4488" y="116632"/>
            <a:ext cx="8915400" cy="994122"/>
          </a:xfrm>
        </p:spPr>
        <p:txBody>
          <a:bodyPr>
            <a:norm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Basic:  </a:t>
            </a:r>
            <a:r>
              <a:rPr lang="en-GB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acknowledges people's action as essential to the desired outcome.  One way communication</a:t>
            </a:r>
            <a:endParaRPr lang="en-GB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88504" y="1268760"/>
            <a:ext cx="8915400" cy="4464496"/>
          </a:xfrm>
        </p:spPr>
        <p:txBody>
          <a:bodyPr>
            <a:noAutofit/>
          </a:bodyPr>
          <a:lstStyle/>
          <a:p>
            <a:pPr>
              <a:buNone/>
              <a:defRPr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Influencing peoples’ views – Tokenism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Informing people (or telling people)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Sharing details of something 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Giving information about an activity (no response required)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Giving advice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Signposting to services/information elsewhere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Raising awareness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 b="0" dirty="0"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45A89BE1-5792-4ACB-BF4C-7FAB88C6C5B7}" type="slidenum">
              <a:rPr lang="en-GB" b="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13</a:t>
            </a:fld>
            <a:endParaRPr lang="en-GB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917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1B75E0-6B2C-4BB9-8558-85826A6758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ova" pitchFamily="34" charset="0"/>
                <a:ea typeface="+mn-ea"/>
                <a:cs typeface="+mn-cs"/>
              </a:rPr>
              <a:t>PAGE </a:t>
            </a:r>
            <a:fld id="{918C217D-7BCE-4577-A3D9-8A14624F5B58}" type="slidenum">
              <a:rPr kumimoji="0" lang="en-GB" sz="10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ova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ova" pitchFamily="34" charset="0"/>
              <a:ea typeface="+mn-ea"/>
              <a:cs typeface="+mn-cs"/>
            </a:endParaRPr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63068C78-23AD-47A4-A824-2722199DCD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36" y="80962"/>
            <a:ext cx="8064896" cy="5924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625331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witter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795" y="4559902"/>
            <a:ext cx="323088" cy="3230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93039" y="2936819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Citizen Involvement Team </a:t>
            </a:r>
          </a:p>
          <a:p>
            <a:r>
              <a:rPr lang="en-GB" b="1" dirty="0"/>
              <a:t>Digital an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93039" y="453678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@brumgetinvolved</a:t>
            </a:r>
          </a:p>
        </p:txBody>
      </p:sp>
    </p:spTree>
    <p:extLst>
      <p:ext uri="{BB962C8B-B14F-4D97-AF65-F5344CB8AC3E}">
        <p14:creationId xmlns:p14="http://schemas.microsoft.com/office/powerpoint/2010/main" val="21742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F321453-6171-4CF0-8A04-0CF89F6D188D}"/>
              </a:ext>
            </a:extLst>
          </p:cNvPr>
          <p:cNvSpPr/>
          <p:nvPr/>
        </p:nvSpPr>
        <p:spPr>
          <a:xfrm>
            <a:off x="315165" y="2828835"/>
            <a:ext cx="614623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What do we mean by </a:t>
            </a:r>
          </a:p>
          <a:p>
            <a:pPr algn="ctr"/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co-production?</a:t>
            </a:r>
          </a:p>
        </p:txBody>
      </p:sp>
    </p:spTree>
    <p:extLst>
      <p:ext uri="{BB962C8B-B14F-4D97-AF65-F5344CB8AC3E}">
        <p14:creationId xmlns:p14="http://schemas.microsoft.com/office/powerpoint/2010/main" val="3579331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0" dirty="0">
                <a:latin typeface="Arial" panose="020B0604020202020204" pitchFamily="34" charset="0"/>
                <a:cs typeface="Arial" panose="020B0604020202020204" pitchFamily="34" charset="0"/>
              </a:rPr>
              <a:t>Defining what is meant by co-production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altLang="en-US" sz="2800" dirty="0"/>
          </a:p>
          <a:p>
            <a:pPr marL="0" indent="0" algn="ctr">
              <a:buNone/>
            </a:pPr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“Co-production is a way of working, where everybody works together on an equal basis to create a service or come to a decision which works for them all. Co-production is a process that involves citizens in the design and delivery of services.”</a:t>
            </a:r>
            <a:b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45A89BE1-5792-4ACB-BF4C-7FAB88C6C5B7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3" name="Picture 2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0658A01E-DE6F-4747-A4DC-1373584D4F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168" y="4160808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233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8A872-8840-44D3-87DC-A6CAB1D088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/>
              <a:t>PAGE </a:t>
            </a:r>
            <a:fld id="{45A89BE1-5792-4ACB-BF4C-7FAB88C6C5B7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3" name="Picture 2" descr="A close up of a toy&#10;&#10;Description automatically generated">
            <a:extLst>
              <a:ext uri="{FF2B5EF4-FFF2-40B4-BE49-F238E27FC236}">
                <a16:creationId xmlns:a16="http://schemas.microsoft.com/office/drawing/2014/main" id="{BB8D7F63-1A10-4DCC-A8FA-8C0A63602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0917" y="2055763"/>
            <a:ext cx="10324624" cy="331118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2A0CF9E-3835-43EF-B577-3BC783BF0697}"/>
              </a:ext>
            </a:extLst>
          </p:cNvPr>
          <p:cNvSpPr/>
          <p:nvPr/>
        </p:nvSpPr>
        <p:spPr>
          <a:xfrm>
            <a:off x="-123564" y="1935058"/>
            <a:ext cx="10405156" cy="3431885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83893C-2F9B-4C74-A31A-4531A91C64EC}"/>
              </a:ext>
            </a:extLst>
          </p:cNvPr>
          <p:cNvSpPr/>
          <p:nvPr/>
        </p:nvSpPr>
        <p:spPr>
          <a:xfrm>
            <a:off x="200472" y="188640"/>
            <a:ext cx="885698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Building on people’s existing capabilities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Value all participants with reward (reciprocity) and mutual support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Peer support networks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Blurring distinctions with building trust and shared power and responsibility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Facilitating rather than delivering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Taking an asset based approach</a:t>
            </a:r>
          </a:p>
        </p:txBody>
      </p:sp>
    </p:spTree>
    <p:extLst>
      <p:ext uri="{BB962C8B-B14F-4D97-AF65-F5344CB8AC3E}">
        <p14:creationId xmlns:p14="http://schemas.microsoft.com/office/powerpoint/2010/main" val="210440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C46D13-6B8C-4096-A698-4F0B61A04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/>
              <a:t>PAGE </a:t>
            </a:r>
            <a:fld id="{45A89BE1-5792-4ACB-BF4C-7FAB88C6C5B7}" type="slidenum">
              <a:rPr lang="en-GB" smtClean="0"/>
              <a:pPr/>
              <a:t>5</a:t>
            </a:fld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DBB80FA-011C-4F33-927B-654C06C65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326758"/>
              </p:ext>
            </p:extLst>
          </p:nvPr>
        </p:nvGraphicFramePr>
        <p:xfrm>
          <a:off x="560512" y="836712"/>
          <a:ext cx="8640960" cy="505788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61524">
                  <a:extLst>
                    <a:ext uri="{9D8B030D-6E8A-4147-A177-3AD203B41FA5}">
                      <a16:colId xmlns:a16="http://schemas.microsoft.com/office/drawing/2014/main" val="3126407997"/>
                    </a:ext>
                  </a:extLst>
                </a:gridCol>
                <a:gridCol w="2163726">
                  <a:extLst>
                    <a:ext uri="{9D8B030D-6E8A-4147-A177-3AD203B41FA5}">
                      <a16:colId xmlns:a16="http://schemas.microsoft.com/office/drawing/2014/main" val="2283064639"/>
                    </a:ext>
                  </a:extLst>
                </a:gridCol>
                <a:gridCol w="2161524">
                  <a:extLst>
                    <a:ext uri="{9D8B030D-6E8A-4147-A177-3AD203B41FA5}">
                      <a16:colId xmlns:a16="http://schemas.microsoft.com/office/drawing/2014/main" val="1983222348"/>
                    </a:ext>
                  </a:extLst>
                </a:gridCol>
                <a:gridCol w="2154186">
                  <a:extLst>
                    <a:ext uri="{9D8B030D-6E8A-4147-A177-3AD203B41FA5}">
                      <a16:colId xmlns:a16="http://schemas.microsoft.com/office/drawing/2014/main" val="1420773108"/>
                    </a:ext>
                  </a:extLst>
                </a:gridCol>
              </a:tblGrid>
              <a:tr h="12003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2323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0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B4F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3025" indent="444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Profession</a:t>
                      </a:r>
                      <a:r>
                        <a:rPr lang="en-US" sz="1600" b="1" spc="-80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600" b="1" spc="-80" dirty="0">
                          <a:solidFill>
                            <a:srgbClr val="2D89C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600" b="1" spc="-265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as sole</a:t>
                      </a:r>
                      <a:r>
                        <a:rPr lang="en-US" sz="1600" b="1" spc="50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service planner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60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B4F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7747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Service</a:t>
                      </a:r>
                      <a:r>
                        <a:rPr lang="en-US" sz="1600" b="1" spc="75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users/ community&amp; professionals</a:t>
                      </a:r>
                      <a:r>
                        <a:rPr lang="en-US" sz="1600" b="1" spc="125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as co-planners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F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B4F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6995" marR="12827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en-US" sz="1600" b="1" spc="25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professional input</a:t>
                      </a:r>
                      <a:r>
                        <a:rPr lang="en-US" sz="1600" b="1" spc="25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spc="-75" dirty="0">
                          <a:solidFill>
                            <a:srgbClr val="2D89C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nto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ser</a:t>
                      </a:r>
                      <a:r>
                        <a:rPr lang="en-US" sz="1600" b="1" spc="-50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en-US" sz="1600" b="1" spc="-80" dirty="0">
                          <a:solidFill>
                            <a:srgbClr val="2D89C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ce</a:t>
                      </a:r>
                      <a:r>
                        <a:rPr lang="en-US" sz="1600" b="1" spc="-140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planning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2F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B4F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7450743"/>
                  </a:ext>
                </a:extLst>
              </a:tr>
              <a:tr h="1391910">
                <a:tc>
                  <a:txBody>
                    <a:bodyPr/>
                    <a:lstStyle/>
                    <a:p>
                      <a:pPr marL="70485" marR="57150" indent="127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spc="-55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sz="1600" b="1" spc="-25" dirty="0">
                          <a:solidFill>
                            <a:srgbClr val="2D89C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ofessionals</a:t>
                      </a:r>
                      <a:r>
                        <a:rPr lang="en-US" sz="1600" b="1" spc="210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as sole</a:t>
                      </a:r>
                      <a:r>
                        <a:rPr lang="en-US" sz="1600" b="1" spc="75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service delivers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2323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0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B4F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8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119380" indent="-825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Tradi</a:t>
                      </a:r>
                      <a:r>
                        <a:rPr lang="en-US" sz="1600" spc="-1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en-US" sz="1600" spc="-5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onal profes</a:t>
                      </a:r>
                      <a:r>
                        <a:rPr lang="en-US" sz="1600" spc="-5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600" spc="-45" dirty="0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onal</a:t>
                      </a:r>
                      <a:r>
                        <a:rPr lang="en-US" sz="1600" spc="55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ser</a:t>
                      </a:r>
                      <a:r>
                        <a:rPr lang="en-US" sz="1600" spc="-7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en-US" sz="1600" spc="-80" dirty="0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ce pro</a:t>
                      </a:r>
                      <a:r>
                        <a:rPr lang="en-US" sz="1600" spc="-19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en-US" sz="1600" spc="-45" dirty="0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spc="-1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600" spc="-90" dirty="0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60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B4F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8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101600" indent="444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Professional</a:t>
                      </a:r>
                      <a:r>
                        <a:rPr lang="en-US" sz="1600" spc="36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service pro</a:t>
                      </a:r>
                      <a:r>
                        <a:rPr lang="en-US" sz="1600" spc="-1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en-US" sz="1600" spc="-65" dirty="0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sion</a:t>
                      </a:r>
                      <a:r>
                        <a:rPr lang="en-US" sz="1600" spc="10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-users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en-US" sz="1600" spc="17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communities involved </a:t>
                      </a:r>
                      <a:r>
                        <a:rPr lang="en-US" sz="1600" spc="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lang="en-US" sz="1600" spc="130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planning </a:t>
                      </a:r>
                      <a:r>
                        <a:rPr lang="en-US" sz="1600" spc="-8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nd</a:t>
                      </a:r>
                      <a:r>
                        <a:rPr lang="en-US" sz="1600" spc="26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design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F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B4F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8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137160" indent="127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Bespoke </a:t>
                      </a:r>
                      <a:r>
                        <a:rPr lang="en-US" sz="1600" spc="2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services commissioned</a:t>
                      </a:r>
                      <a:r>
                        <a:rPr lang="en-US" sz="1600" spc="19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by users</a:t>
                      </a:r>
                      <a:r>
                        <a:rPr lang="en-US" sz="1600" spc="27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en-US" sz="1600" spc="21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delivered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n-US" sz="1600" spc="15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professionals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2F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B4F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8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529603"/>
                  </a:ext>
                </a:extLst>
              </a:tr>
              <a:tr h="1322317">
                <a:tc>
                  <a:txBody>
                    <a:bodyPr/>
                    <a:lstStyle/>
                    <a:p>
                      <a:pPr marL="70485" marR="147320" indent="825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Professionals/ users/ communities</a:t>
                      </a:r>
                      <a:r>
                        <a:rPr lang="en-US" sz="1600" b="1" spc="175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as co-deliverers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2323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0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8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201295" indent="825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User</a:t>
                      </a:r>
                      <a:r>
                        <a:rPr lang="en-US" sz="1600" spc="24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co-delivery </a:t>
                      </a:r>
                      <a:r>
                        <a:rPr lang="en-US" sz="1600" spc="13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of professionally designed </a:t>
                      </a:r>
                      <a:r>
                        <a:rPr lang="en-US" sz="1600" spc="5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ser</a:t>
                      </a:r>
                      <a:r>
                        <a:rPr lang="en-US" sz="1600" spc="-1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en-US" sz="1600" spc="-70" dirty="0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ces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60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2B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8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0645" marR="42037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Full</a:t>
                      </a:r>
                      <a:r>
                        <a:rPr lang="en-US" sz="1600" b="0" spc="11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user/ professional/ community</a:t>
                      </a:r>
                      <a:r>
                        <a:rPr lang="en-US" sz="1600" b="0" spc="22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co- production</a:t>
                      </a:r>
                      <a:endParaRPr lang="en-GB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82B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F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8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182880" indent="127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User/</a:t>
                      </a:r>
                      <a:r>
                        <a:rPr lang="en-US" sz="1600" spc="25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commu</a:t>
                      </a:r>
                      <a:r>
                        <a:rPr lang="en-US" sz="1600" spc="-3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600" spc="-70" dirty="0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ty delivery</a:t>
                      </a:r>
                      <a:r>
                        <a:rPr lang="en-US" sz="1600" spc="345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1600" spc="17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services with</a:t>
                      </a:r>
                      <a:r>
                        <a:rPr lang="en-US" sz="1600" spc="10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little</a:t>
                      </a:r>
                      <a:r>
                        <a:rPr lang="en-US" sz="1600" spc="210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formal/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profession</a:t>
                      </a:r>
                      <a:r>
                        <a:rPr lang="en-US" sz="1600" spc="-5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600" dirty="0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planning </a:t>
                      </a:r>
                      <a:r>
                        <a:rPr lang="en-US" sz="1600" spc="6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n-US" sz="1600" spc="5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design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2F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8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2946839"/>
                  </a:ext>
                </a:extLst>
              </a:tr>
              <a:tr h="1143284">
                <a:tc>
                  <a:txBody>
                    <a:bodyPr/>
                    <a:lstStyle/>
                    <a:p>
                      <a:pPr marL="70485" marR="142240" indent="825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Users/ commu</a:t>
                      </a:r>
                      <a:r>
                        <a:rPr lang="en-US" sz="1600" b="1" spc="-120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600" b="1" spc="-80" dirty="0">
                          <a:solidFill>
                            <a:srgbClr val="2D89C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ties</a:t>
                      </a:r>
                      <a:r>
                        <a:rPr lang="en-US" sz="1600" b="1" spc="-130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as sole</a:t>
                      </a:r>
                      <a:r>
                        <a:rPr lang="en-US" sz="1600" b="1" spc="45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  <a:r>
                        <a:rPr lang="en-US" sz="1600" b="1" spc="-70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US" sz="1600" b="1" spc="-100" dirty="0">
                          <a:solidFill>
                            <a:srgbClr val="2D89C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verers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2323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0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0F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361315" indent="825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User/</a:t>
                      </a:r>
                      <a:r>
                        <a:rPr lang="en-US" sz="1600" spc="285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community de</a:t>
                      </a:r>
                      <a:r>
                        <a:rPr lang="en-US" sz="1600" spc="-19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US" sz="1600" spc="-45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n-US" sz="1600" spc="18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of profes</a:t>
                      </a:r>
                      <a:r>
                        <a:rPr lang="en-US" sz="1600" spc="-55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600" spc="-45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1600" spc="-1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60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ally </a:t>
                      </a: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planned </a:t>
                      </a:r>
                      <a:r>
                        <a:rPr lang="en-US" sz="1600" spc="25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services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60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0F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289560" indent="825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User/</a:t>
                      </a:r>
                      <a:r>
                        <a:rPr lang="en-US" sz="1600" spc="255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community d</a:t>
                      </a:r>
                      <a:r>
                        <a:rPr lang="en-US" sz="1600" spc="-55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en-US" sz="1600" spc="-4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US" sz="1600" spc="-55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n-US" sz="1600" spc="18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1600" spc="55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co- p</a:t>
                      </a:r>
                      <a:r>
                        <a:rPr lang="en-US" sz="1600" spc="-110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anned </a:t>
                      </a:r>
                      <a:r>
                        <a:rPr lang="en-US" sz="1600" spc="-17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n-US" sz="1600" spc="105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co- designed </a:t>
                      </a:r>
                      <a:r>
                        <a:rPr lang="en-US" sz="1600" spc="4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services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06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0F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6858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Sel</a:t>
                      </a:r>
                      <a:r>
                        <a:rPr lang="en-US" sz="1600" spc="4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r>
                        <a:rPr lang="en-US" sz="1600" spc="-6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600" spc="-90" dirty="0" err="1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1600" spc="-6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1600" dirty="0" err="1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ga</a:t>
                      </a:r>
                      <a:r>
                        <a:rPr lang="en-US" sz="1600" spc="-80" dirty="0" err="1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600" spc="-70" dirty="0" err="1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dirty="0" err="1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sed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commu</a:t>
                      </a:r>
                      <a:r>
                        <a:rPr lang="en-US" sz="1600" spc="-8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600" spc="-70" dirty="0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ty</a:t>
                      </a:r>
                      <a:r>
                        <a:rPr lang="en-US" sz="1600" spc="13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provision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606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0F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3971116"/>
                  </a:ext>
                </a:extLst>
              </a:tr>
            </a:tbl>
          </a:graphicData>
        </a:graphic>
      </p:graphicFrame>
      <p:sp>
        <p:nvSpPr>
          <p:cNvPr id="9" name="Rectangle 4">
            <a:extLst>
              <a:ext uri="{FF2B5EF4-FFF2-40B4-BE49-F238E27FC236}">
                <a16:creationId xmlns:a16="http://schemas.microsoft.com/office/drawing/2014/main" id="{FBA46D00-5EDA-4BA6-9983-7C0CC0FE2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8704" y="193338"/>
            <a:ext cx="503221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7938" eaLnBrk="0" fontAlgn="base" hangingPunct="0">
              <a:spcBef>
                <a:spcPct val="0"/>
              </a:spcBef>
              <a:spcAft>
                <a:spcPct val="0"/>
              </a:spcAft>
              <a:tabLst>
                <a:tab pos="2616200" algn="l"/>
                <a:tab pos="594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16200" algn="l"/>
                <a:tab pos="594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16200" algn="l"/>
                <a:tab pos="594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16200" algn="l"/>
                <a:tab pos="594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16200" algn="l"/>
                <a:tab pos="594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16200" algn="l"/>
                <a:tab pos="594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16200" algn="l"/>
                <a:tab pos="594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16200" algn="l"/>
                <a:tab pos="594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16200" algn="l"/>
                <a:tab pos="594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79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6200" algn="l"/>
                <a:tab pos="5943600" algn="l"/>
              </a:tabLst>
            </a:pP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The Public Service Matrix</a:t>
            </a:r>
            <a:endParaRPr kumimoji="0" lang="en-GB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79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6200" algn="l"/>
                <a:tab pos="5943600" algn="l"/>
              </a:tabLst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24E7BD6-ACBF-406A-B3A8-41F577971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043591"/>
              </p:ext>
            </p:extLst>
          </p:nvPr>
        </p:nvGraphicFramePr>
        <p:xfrm>
          <a:off x="560512" y="836712"/>
          <a:ext cx="8640960" cy="505788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61524">
                  <a:extLst>
                    <a:ext uri="{9D8B030D-6E8A-4147-A177-3AD203B41FA5}">
                      <a16:colId xmlns:a16="http://schemas.microsoft.com/office/drawing/2014/main" val="3126407997"/>
                    </a:ext>
                  </a:extLst>
                </a:gridCol>
                <a:gridCol w="2163726">
                  <a:extLst>
                    <a:ext uri="{9D8B030D-6E8A-4147-A177-3AD203B41FA5}">
                      <a16:colId xmlns:a16="http://schemas.microsoft.com/office/drawing/2014/main" val="2283064639"/>
                    </a:ext>
                  </a:extLst>
                </a:gridCol>
                <a:gridCol w="2161524">
                  <a:extLst>
                    <a:ext uri="{9D8B030D-6E8A-4147-A177-3AD203B41FA5}">
                      <a16:colId xmlns:a16="http://schemas.microsoft.com/office/drawing/2014/main" val="1983222348"/>
                    </a:ext>
                  </a:extLst>
                </a:gridCol>
                <a:gridCol w="2154186">
                  <a:extLst>
                    <a:ext uri="{9D8B030D-6E8A-4147-A177-3AD203B41FA5}">
                      <a16:colId xmlns:a16="http://schemas.microsoft.com/office/drawing/2014/main" val="1420773108"/>
                    </a:ext>
                  </a:extLst>
                </a:gridCol>
              </a:tblGrid>
              <a:tr h="12003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2323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0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B4F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3025" indent="444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Profession</a:t>
                      </a:r>
                      <a:r>
                        <a:rPr lang="en-US" sz="1600" b="1" spc="-80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600" b="1" spc="-80" dirty="0">
                          <a:solidFill>
                            <a:srgbClr val="2D89C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600" b="1" spc="-265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as sole</a:t>
                      </a:r>
                      <a:r>
                        <a:rPr lang="en-US" sz="1600" b="1" spc="50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service planner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60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B4F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7747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Service</a:t>
                      </a:r>
                      <a:r>
                        <a:rPr lang="en-US" sz="1600" b="1" spc="75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users/ community&amp; professionals</a:t>
                      </a:r>
                      <a:r>
                        <a:rPr lang="en-US" sz="1600" b="1" spc="125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as co-planners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F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B4F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86995" marR="12827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en-US" sz="1600" b="1" spc="25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professional input</a:t>
                      </a:r>
                      <a:r>
                        <a:rPr lang="en-US" sz="1600" b="1" spc="25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spc="-75" dirty="0">
                          <a:solidFill>
                            <a:srgbClr val="2D89C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nto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ser</a:t>
                      </a:r>
                      <a:r>
                        <a:rPr lang="en-US" sz="1600" b="1" spc="-50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en-US" sz="1600" b="1" spc="-80" dirty="0">
                          <a:solidFill>
                            <a:srgbClr val="2D89C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ce</a:t>
                      </a:r>
                      <a:r>
                        <a:rPr lang="en-US" sz="1600" b="1" spc="-140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planning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2F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B4F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7450743"/>
                  </a:ext>
                </a:extLst>
              </a:tr>
              <a:tr h="1391910">
                <a:tc>
                  <a:txBody>
                    <a:bodyPr/>
                    <a:lstStyle/>
                    <a:p>
                      <a:pPr marL="70485" marR="57150" indent="127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spc="-55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sz="1600" b="1" spc="-25" dirty="0">
                          <a:solidFill>
                            <a:srgbClr val="2D89C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ofessionals</a:t>
                      </a:r>
                      <a:r>
                        <a:rPr lang="en-US" sz="1600" b="1" spc="210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as sole</a:t>
                      </a:r>
                      <a:r>
                        <a:rPr lang="en-US" sz="1600" b="1" spc="75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service delivers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2323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0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B4F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8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119380" indent="-825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Tradi</a:t>
                      </a:r>
                      <a:r>
                        <a:rPr lang="en-US" sz="1600" spc="-1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en-US" sz="1600" spc="-5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onal profes</a:t>
                      </a:r>
                      <a:r>
                        <a:rPr lang="en-US" sz="1600" spc="-5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600" spc="-45" dirty="0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onal</a:t>
                      </a:r>
                      <a:r>
                        <a:rPr lang="en-US" sz="1600" spc="55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ser</a:t>
                      </a:r>
                      <a:r>
                        <a:rPr lang="en-US" sz="1600" spc="-7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en-US" sz="1600" spc="-80" dirty="0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ce pro</a:t>
                      </a:r>
                      <a:r>
                        <a:rPr lang="en-US" sz="1600" spc="-19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en-US" sz="1600" spc="-45" dirty="0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spc="-1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600" spc="-90" dirty="0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60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B4F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8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101600" indent="444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Professional</a:t>
                      </a:r>
                      <a:r>
                        <a:rPr lang="en-US" sz="1600" spc="36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service pro</a:t>
                      </a:r>
                      <a:r>
                        <a:rPr lang="en-US" sz="1600" spc="-1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en-US" sz="1600" spc="-65" dirty="0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sion</a:t>
                      </a:r>
                      <a:r>
                        <a:rPr lang="en-US" sz="1600" spc="10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-users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en-US" sz="1600" spc="17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communities involved </a:t>
                      </a:r>
                      <a:r>
                        <a:rPr lang="en-US" sz="1600" spc="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lang="en-US" sz="1600" spc="130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planning </a:t>
                      </a:r>
                      <a:r>
                        <a:rPr lang="en-US" sz="1600" spc="-8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nd</a:t>
                      </a:r>
                      <a:r>
                        <a:rPr lang="en-US" sz="1600" spc="26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design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F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B4F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8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137160" indent="127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Bespoke </a:t>
                      </a:r>
                      <a:r>
                        <a:rPr lang="en-US" sz="1600" spc="2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services commissioned</a:t>
                      </a:r>
                      <a:r>
                        <a:rPr lang="en-US" sz="1600" spc="19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by users</a:t>
                      </a:r>
                      <a:r>
                        <a:rPr lang="en-US" sz="1600" spc="27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en-US" sz="1600" spc="21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delivered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n-US" sz="1600" spc="15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professionals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2F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B4F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8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529603"/>
                  </a:ext>
                </a:extLst>
              </a:tr>
              <a:tr h="1322317">
                <a:tc>
                  <a:txBody>
                    <a:bodyPr/>
                    <a:lstStyle/>
                    <a:p>
                      <a:pPr marL="70485" marR="147320" indent="825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Professionals/ users/ communities</a:t>
                      </a:r>
                      <a:r>
                        <a:rPr lang="en-US" sz="1600" b="1" spc="175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as co-deliverers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2323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0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8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201295" indent="825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User</a:t>
                      </a:r>
                      <a:r>
                        <a:rPr lang="en-US" sz="1600" spc="24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co-delivery </a:t>
                      </a:r>
                      <a:r>
                        <a:rPr lang="en-US" sz="1600" spc="13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of professionally designed </a:t>
                      </a:r>
                      <a:r>
                        <a:rPr lang="en-US" sz="1600" spc="5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ser</a:t>
                      </a:r>
                      <a:r>
                        <a:rPr lang="en-US" sz="1600" spc="-1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en-US" sz="1600" spc="-70" dirty="0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ces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60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2B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8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80645" marR="42037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Full</a:t>
                      </a:r>
                      <a:r>
                        <a:rPr lang="en-US" sz="1600" b="0" spc="11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user/ professional/ community</a:t>
                      </a:r>
                      <a:r>
                        <a:rPr lang="en-US" sz="1600" b="0" spc="22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co- production</a:t>
                      </a:r>
                      <a:endParaRPr lang="en-GB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82B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F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8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182880" indent="127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User/</a:t>
                      </a:r>
                      <a:r>
                        <a:rPr lang="en-US" sz="1600" spc="25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commu</a:t>
                      </a:r>
                      <a:r>
                        <a:rPr lang="en-US" sz="1600" spc="-3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600" spc="-70" dirty="0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ty delivery</a:t>
                      </a:r>
                      <a:r>
                        <a:rPr lang="en-US" sz="1600" spc="345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1600" spc="17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services with</a:t>
                      </a:r>
                      <a:r>
                        <a:rPr lang="en-US" sz="1600" spc="10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little</a:t>
                      </a:r>
                      <a:r>
                        <a:rPr lang="en-US" sz="1600" spc="210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formal/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profession</a:t>
                      </a:r>
                      <a:r>
                        <a:rPr lang="en-US" sz="1600" spc="-5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600" dirty="0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planning </a:t>
                      </a:r>
                      <a:r>
                        <a:rPr lang="en-US" sz="1600" spc="6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n-US" sz="1600" spc="5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design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2F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8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2946839"/>
                  </a:ext>
                </a:extLst>
              </a:tr>
              <a:tr h="1143284">
                <a:tc>
                  <a:txBody>
                    <a:bodyPr/>
                    <a:lstStyle/>
                    <a:p>
                      <a:pPr marL="70485" marR="142240" indent="825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Users/ commu</a:t>
                      </a:r>
                      <a:r>
                        <a:rPr lang="en-US" sz="1600" b="1" spc="-120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600" b="1" spc="-80" dirty="0">
                          <a:solidFill>
                            <a:srgbClr val="2D89C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ties</a:t>
                      </a:r>
                      <a:r>
                        <a:rPr lang="en-US" sz="1600" b="1" spc="-130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as sole</a:t>
                      </a:r>
                      <a:r>
                        <a:rPr lang="en-US" sz="1600" b="1" spc="45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  <a:r>
                        <a:rPr lang="en-US" sz="1600" b="1" spc="-70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US" sz="1600" b="1" spc="-100" dirty="0">
                          <a:solidFill>
                            <a:srgbClr val="2D89C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b="1" dirty="0">
                          <a:solidFill>
                            <a:srgbClr val="0E77C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verers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2323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0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0F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361315" indent="825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User/</a:t>
                      </a:r>
                      <a:r>
                        <a:rPr lang="en-US" sz="1600" spc="285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community de</a:t>
                      </a:r>
                      <a:r>
                        <a:rPr lang="en-US" sz="1600" spc="-19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US" sz="1600" spc="-45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n-US" sz="1600" spc="18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of profes</a:t>
                      </a:r>
                      <a:r>
                        <a:rPr lang="en-US" sz="1600" spc="-55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600" spc="-45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1600" spc="-1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60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ally </a:t>
                      </a: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planned </a:t>
                      </a:r>
                      <a:r>
                        <a:rPr lang="en-US" sz="1600" spc="25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services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60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0F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289560" indent="825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User/</a:t>
                      </a:r>
                      <a:r>
                        <a:rPr lang="en-US" sz="1600" spc="255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community d</a:t>
                      </a:r>
                      <a:r>
                        <a:rPr lang="en-US" sz="1600" spc="-55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en-US" sz="1600" spc="-4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US" sz="1600" spc="-55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n-US" sz="1600" spc="18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1600" spc="55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co- p</a:t>
                      </a:r>
                      <a:r>
                        <a:rPr lang="en-US" sz="1600" spc="-110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anned </a:t>
                      </a:r>
                      <a:r>
                        <a:rPr lang="en-US" sz="1600" spc="-17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n-US" sz="1600" spc="105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co- designed </a:t>
                      </a:r>
                      <a:r>
                        <a:rPr lang="en-US" sz="1600" spc="4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services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06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0F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6858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Sel</a:t>
                      </a:r>
                      <a:r>
                        <a:rPr lang="en-US" sz="1600" spc="4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r>
                        <a:rPr lang="en-US" sz="1600" spc="-6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600" spc="-90" dirty="0" err="1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1600" spc="-6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1600" dirty="0" err="1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ga</a:t>
                      </a:r>
                      <a:r>
                        <a:rPr lang="en-US" sz="1600" spc="-80" dirty="0" err="1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600" spc="-70" dirty="0" err="1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dirty="0" err="1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sed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commu</a:t>
                      </a:r>
                      <a:r>
                        <a:rPr lang="en-US" sz="1600" spc="-8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600" spc="-70" dirty="0">
                          <a:solidFill>
                            <a:srgbClr val="42464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ty</a:t>
                      </a:r>
                      <a:r>
                        <a:rPr lang="en-US" sz="1600" spc="135" dirty="0">
                          <a:solidFill>
                            <a:srgbClr val="181A1A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2A2B2D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provision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606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4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0F0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3971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42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0C20A7-7A23-4BD2-B8FA-26FAF29355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/>
              <a:t>PAGE </a:t>
            </a:r>
            <a:fld id="{45A89BE1-5792-4ACB-BF4C-7FAB88C6C5B7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D222B6EB-09F1-411C-89F3-AE7B9E226E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60" y="80249"/>
            <a:ext cx="7920880" cy="594245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39BFAAE-2627-403B-B159-C392BA4F91D9}"/>
              </a:ext>
            </a:extLst>
          </p:cNvPr>
          <p:cNvSpPr/>
          <p:nvPr/>
        </p:nvSpPr>
        <p:spPr>
          <a:xfrm>
            <a:off x="848544" y="5229200"/>
            <a:ext cx="936104" cy="793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58E66C2-C12B-4906-8550-9006934D9818}"/>
              </a:ext>
            </a:extLst>
          </p:cNvPr>
          <p:cNvSpPr/>
          <p:nvPr/>
        </p:nvSpPr>
        <p:spPr>
          <a:xfrm>
            <a:off x="7761312" y="5196030"/>
            <a:ext cx="1152128" cy="793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055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11C99-13D7-4AAB-A017-2646250750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/>
              <a:t>PAGE </a:t>
            </a:r>
            <a:fld id="{45A89BE1-5792-4ACB-BF4C-7FAB88C6C5B7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693397-2926-4C86-8022-AB71B9DE90D9}"/>
              </a:ext>
            </a:extLst>
          </p:cNvPr>
          <p:cNvSpPr/>
          <p:nvPr/>
        </p:nvSpPr>
        <p:spPr>
          <a:xfrm>
            <a:off x="272480" y="260648"/>
            <a:ext cx="68689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What are the benefits?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830DF1-6851-4D7B-8AE8-56CFF359DA13}"/>
              </a:ext>
            </a:extLst>
          </p:cNvPr>
          <p:cNvSpPr/>
          <p:nvPr/>
        </p:nvSpPr>
        <p:spPr>
          <a:xfrm>
            <a:off x="56456" y="3535681"/>
            <a:ext cx="907300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GB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It can be motivating for staff running services and can re-ignite their passion for their job.</a:t>
            </a:r>
          </a:p>
          <a:p>
            <a:pPr lvl="1"/>
            <a:endParaRPr lang="en-GB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Co-production can make services a better fit for the people that use them, and more accessible.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GB" dirty="0"/>
          </a:p>
        </p:txBody>
      </p:sp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FBB70E0B-B04E-43CA-A8E6-ABCA2731FE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237" y="611555"/>
            <a:ext cx="4032448" cy="302433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74BE21F-751B-4F54-B179-E2EF57534CC6}"/>
              </a:ext>
            </a:extLst>
          </p:cNvPr>
          <p:cNvSpPr/>
          <p:nvPr/>
        </p:nvSpPr>
        <p:spPr>
          <a:xfrm>
            <a:off x="88826" y="1020236"/>
            <a:ext cx="55290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Increases people’s self-worth and confidence, as well as providing skills and experience.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Everyone can benefit from peer networks and support and gain a new sense of purpose.</a:t>
            </a:r>
          </a:p>
        </p:txBody>
      </p:sp>
    </p:spTree>
    <p:extLst>
      <p:ext uri="{BB962C8B-B14F-4D97-AF65-F5344CB8AC3E}">
        <p14:creationId xmlns:p14="http://schemas.microsoft.com/office/powerpoint/2010/main" val="1390025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11C99-13D7-4AAB-A017-2646250750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/>
              <a:t>PAGE </a:t>
            </a:r>
            <a:fld id="{45A89BE1-5792-4ACB-BF4C-7FAB88C6C5B7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693397-2926-4C86-8022-AB71B9DE90D9}"/>
              </a:ext>
            </a:extLst>
          </p:cNvPr>
          <p:cNvSpPr/>
          <p:nvPr/>
        </p:nvSpPr>
        <p:spPr>
          <a:xfrm>
            <a:off x="272480" y="260648"/>
            <a:ext cx="68689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What are the benefits?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830DF1-6851-4D7B-8AE8-56CFF359DA13}"/>
              </a:ext>
            </a:extLst>
          </p:cNvPr>
          <p:cNvSpPr/>
          <p:nvPr/>
        </p:nvSpPr>
        <p:spPr>
          <a:xfrm>
            <a:off x="200472" y="1124744"/>
            <a:ext cx="95050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Lived Knowledge - Individuals and communities are the experts in their own situation.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can make an otherwise institutional situation feel more human.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4AF86B4E-2F74-4570-9181-D026ACD7BA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895" y="3062481"/>
            <a:ext cx="4869104" cy="273581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7898D60-139E-4292-91D2-A9CEBE91568F}"/>
              </a:ext>
            </a:extLst>
          </p:cNvPr>
          <p:cNvSpPr/>
          <p:nvPr/>
        </p:nvSpPr>
        <p:spPr>
          <a:xfrm>
            <a:off x="267895" y="3429000"/>
            <a:ext cx="4953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cost effective – Get it right first time.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 orientation – history is not essential</a:t>
            </a:r>
          </a:p>
        </p:txBody>
      </p:sp>
    </p:spTree>
    <p:extLst>
      <p:ext uri="{BB962C8B-B14F-4D97-AF65-F5344CB8AC3E}">
        <p14:creationId xmlns:p14="http://schemas.microsoft.com/office/powerpoint/2010/main" val="966658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97B1D5-3C87-4FE2-8870-BC0671C73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/>
              <a:t>PAGE </a:t>
            </a:r>
            <a:fld id="{45A89BE1-5792-4ACB-BF4C-7FAB88C6C5B7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Action Button: Help 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A4293EA9-2F59-405A-B09E-DE1F42B101EE}"/>
              </a:ext>
            </a:extLst>
          </p:cNvPr>
          <p:cNvSpPr/>
          <p:nvPr/>
        </p:nvSpPr>
        <p:spPr>
          <a:xfrm>
            <a:off x="2756756" y="1052736"/>
            <a:ext cx="4392488" cy="4248472"/>
          </a:xfrm>
          <a:prstGeom prst="actionButtonHelp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196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BCC corporate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BB151C"/>
      </a:accent1>
      <a:accent2>
        <a:srgbClr val="5696D2"/>
      </a:accent2>
      <a:accent3>
        <a:srgbClr val="7B237A"/>
      </a:accent3>
      <a:accent4>
        <a:srgbClr val="EDC22E"/>
      </a:accent4>
      <a:accent5>
        <a:srgbClr val="6D9F40"/>
      </a:accent5>
      <a:accent6>
        <a:srgbClr val="92A8A9"/>
      </a:accent6>
      <a:hlink>
        <a:srgbClr val="0000FF"/>
      </a:hlink>
      <a:folHlink>
        <a:srgbClr val="EDC22E"/>
      </a:folHlink>
    </a:clrScheme>
    <a:fontScheme name="BCC corporate">
      <a:majorFont>
        <a:latin typeface="Arial Nova"/>
        <a:ea typeface=""/>
        <a:cs typeface=""/>
      </a:majorFont>
      <a:minorFont>
        <a:latin typeface="Arial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accent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Coproduction defined">
  <a:themeElements>
    <a:clrScheme name="BCC corporate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BB151C"/>
      </a:accent1>
      <a:accent2>
        <a:srgbClr val="5696D2"/>
      </a:accent2>
      <a:accent3>
        <a:srgbClr val="7B237A"/>
      </a:accent3>
      <a:accent4>
        <a:srgbClr val="EDC22E"/>
      </a:accent4>
      <a:accent5>
        <a:srgbClr val="6D9F40"/>
      </a:accent5>
      <a:accent6>
        <a:srgbClr val="92A8A9"/>
      </a:accent6>
      <a:hlink>
        <a:srgbClr val="0000FF"/>
      </a:hlink>
      <a:folHlink>
        <a:srgbClr val="EDC22E"/>
      </a:folHlink>
    </a:clrScheme>
    <a:fontScheme name="BCC corporate">
      <a:majorFont>
        <a:latin typeface="Arial Nova"/>
        <a:ea typeface=""/>
        <a:cs typeface=""/>
      </a:majorFont>
      <a:minorFont>
        <a:latin typeface="Arial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accent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9F814B2D6C7D4AB1BA43596B92AF1E" ma:contentTypeVersion="13" ma:contentTypeDescription="Create a new document." ma:contentTypeScope="" ma:versionID="230c50c1a3a35fb87688188278ae7264">
  <xsd:schema xmlns:xsd="http://www.w3.org/2001/XMLSchema" xmlns:xs="http://www.w3.org/2001/XMLSchema" xmlns:p="http://schemas.microsoft.com/office/2006/metadata/properties" xmlns:ns3="fce4d8ed-cdc4-49cb-a1ac-b53c9e59b04a" xmlns:ns4="79904dcb-fb48-4555-a7f9-b62c81110933" targetNamespace="http://schemas.microsoft.com/office/2006/metadata/properties" ma:root="true" ma:fieldsID="96ace3542b8cfec4b6abc5e01d2b22ce" ns3:_="" ns4:_="">
    <xsd:import namespace="fce4d8ed-cdc4-49cb-a1ac-b53c9e59b04a"/>
    <xsd:import namespace="79904dcb-fb48-4555-a7f9-b62c8111093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e4d8ed-cdc4-49cb-a1ac-b53c9e59b0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904dcb-fb48-4555-a7f9-b62c8111093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238448F-4273-4049-BEBA-529D3BF285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e4d8ed-cdc4-49cb-a1ac-b53c9e59b04a"/>
    <ds:schemaRef ds:uri="79904dcb-fb48-4555-a7f9-b62c811109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C70391-5216-4B74-8E2F-BB672A99E7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962CBA-4445-4841-8A58-BAF810544B20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79904dcb-fb48-4555-a7f9-b62c81110933"/>
    <ds:schemaRef ds:uri="fce4d8ed-cdc4-49cb-a1ac-b53c9e59b04a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Coproduction defined</Template>
  <TotalTime>4871</TotalTime>
  <Words>799</Words>
  <Application>Microsoft Office PowerPoint</Application>
  <PresentationFormat>A4 Paper (210x297 mm)</PresentationFormat>
  <Paragraphs>126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Nova</vt:lpstr>
      <vt:lpstr>Arial Nova Light</vt:lpstr>
      <vt:lpstr>Calibri</vt:lpstr>
      <vt:lpstr>Wingdings</vt:lpstr>
      <vt:lpstr>Office Theme</vt:lpstr>
      <vt:lpstr>Coproduction defined</vt:lpstr>
      <vt:lpstr>PowerPoint Presentation</vt:lpstr>
      <vt:lpstr>PowerPoint Presentation</vt:lpstr>
      <vt:lpstr>Defining what is meant by co-production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Transformative: citizens are equal partners in all aspects of commissioning, design, service delivery and evaluation.  This approach transforms power and control. </vt:lpstr>
      <vt:lpstr>Intermediate: recognises what citizens can offer yet recognises that a power imbalance between citizens and  professionals remains in place</vt:lpstr>
      <vt:lpstr>Basic:  acknowledges people's action as essential to the desired outcome.  One way communication</vt:lpstr>
      <vt:lpstr>PowerPoint Presentation</vt:lpstr>
      <vt:lpstr>PowerPoint Presentation</vt:lpstr>
    </vt:vector>
  </TitlesOfParts>
  <Company>Service Birmingham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Furze</dc:creator>
  <cp:keywords>Birmingham City Council</cp:keywords>
  <cp:lastModifiedBy>Simon Furze</cp:lastModifiedBy>
  <cp:revision>28</cp:revision>
  <cp:lastPrinted>2018-12-17T17:26:55Z</cp:lastPrinted>
  <dcterms:created xsi:type="dcterms:W3CDTF">2020-10-21T14:53:39Z</dcterms:created>
  <dcterms:modified xsi:type="dcterms:W3CDTF">2022-03-23T11:28:43Z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0x010100B59F814B2D6C7D4AB1BA43596B92AF1E</vt:lpwstr>
  </property>
</Properties>
</file>